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76" r:id="rId4"/>
    <p:sldId id="375" r:id="rId5"/>
    <p:sldId id="377" r:id="rId6"/>
    <p:sldId id="37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4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3019425"/>
            <a:ext cx="95821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23987"/>
            <a:ext cx="1104900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95512"/>
            <a:ext cx="112490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19250"/>
            <a:ext cx="114395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45024"/>
            <a:ext cx="704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43464"/>
            <a:ext cx="7048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88477"/>
            <a:ext cx="7048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705" y="5445224"/>
            <a:ext cx="704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28800"/>
            <a:ext cx="1082992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03280"/>
            <a:ext cx="7048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36912"/>
            <a:ext cx="70485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653136"/>
            <a:ext cx="704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35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845920"/>
            <a:ext cx="194421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590675"/>
            <a:ext cx="99441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565155"/>
            <a:ext cx="7048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19496"/>
            <a:ext cx="704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543175"/>
            <a:ext cx="95154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543175"/>
            <a:ext cx="7048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32930"/>
            <a:ext cx="1169670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389536"/>
            <a:ext cx="2232248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320" y="2841888"/>
            <a:ext cx="1316016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0772" y="4306432"/>
            <a:ext cx="1899844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4140" y="5745448"/>
            <a:ext cx="1899844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1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47800"/>
            <a:ext cx="11591925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69432"/>
            <a:ext cx="1728192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33408"/>
            <a:ext cx="936104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17928"/>
            <a:ext cx="1440160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3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343150"/>
            <a:ext cx="1164907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529472"/>
            <a:ext cx="2232248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368" y="3992872"/>
            <a:ext cx="2232248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44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4766"/>
            <a:ext cx="11331053" cy="5576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941168"/>
            <a:ext cx="432048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309320"/>
            <a:ext cx="432048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7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04864"/>
            <a:ext cx="70485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085184"/>
            <a:ext cx="7048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07197"/>
            <a:ext cx="7048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