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3033712"/>
            <a:ext cx="78295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84784"/>
            <a:ext cx="1121092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5013176"/>
            <a:ext cx="6286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489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2624137"/>
            <a:ext cx="1048702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12776"/>
            <a:ext cx="110013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76872"/>
            <a:ext cx="6286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40768"/>
            <a:ext cx="11020425" cy="505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04864"/>
            <a:ext cx="6286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233612"/>
            <a:ext cx="105632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513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3284984"/>
            <a:ext cx="571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40968"/>
            <a:ext cx="5715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499" y="5013176"/>
            <a:ext cx="571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881835"/>
            <a:ext cx="571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" y="904875"/>
            <a:ext cx="11334750" cy="595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772816"/>
            <a:ext cx="571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1196752"/>
            <a:ext cx="1110615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452687"/>
            <a:ext cx="111252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2026-02-03T05:34:36Z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