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4" r:id="rId10"/>
    <p:sldId id="363" r:id="rId11"/>
    <p:sldId id="365" r:id="rId12"/>
    <p:sldId id="366" r:id="rId13"/>
    <p:sldId id="367" r:id="rId14"/>
    <p:sldId id="368" r:id="rId1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0" y="2276475"/>
            <a:ext cx="6934200" cy="2305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56792"/>
            <a:ext cx="11268075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480" y="5373216"/>
            <a:ext cx="581025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695450"/>
            <a:ext cx="1033462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1714500"/>
            <a:ext cx="102679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340768"/>
            <a:ext cx="11010900" cy="5238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480" y="2204864"/>
            <a:ext cx="581025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671637"/>
            <a:ext cx="1013460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518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526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5286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527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262" y="1628800"/>
            <a:ext cx="9515475" cy="439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492896"/>
            <a:ext cx="59055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4437112"/>
            <a:ext cx="590550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737" y="1223962"/>
            <a:ext cx="9534525" cy="441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7544" y="5877272"/>
            <a:ext cx="7743825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3552" y="1251034"/>
            <a:ext cx="590550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9888" y="3068960"/>
            <a:ext cx="590550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9536" y="4988792"/>
            <a:ext cx="590550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1484784"/>
            <a:ext cx="10220325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511072"/>
            <a:ext cx="59055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356992"/>
            <a:ext cx="590550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5210342"/>
            <a:ext cx="590550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450" y="1738312"/>
            <a:ext cx="9563100" cy="3381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1738312"/>
            <a:ext cx="59055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8744" y="3573016"/>
            <a:ext cx="59055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2026-02-03T05:10:15Z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