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06" r:id="rId25"/>
    <p:sldId id="407" r:id="rId26"/>
    <p:sldId id="408" r:id="rId27"/>
    <p:sldId id="409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70" r:id="rId41"/>
    <p:sldId id="371" r:id="rId42"/>
    <p:sldId id="372" r:id="rId43"/>
    <p:sldId id="373" r:id="rId44"/>
    <p:sldId id="374" r:id="rId45"/>
    <p:sldId id="375" r:id="rId46"/>
    <p:sldId id="376" r:id="rId47"/>
    <p:sldId id="377" r:id="rId48"/>
    <p:sldId id="378" r:id="rId49"/>
    <p:sldId id="368" r:id="rId50"/>
    <p:sldId id="369" r:id="rId5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84784"/>
            <a:ext cx="1027747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48478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256" y="429309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9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2628900"/>
            <a:ext cx="95154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62890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68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56792"/>
            <a:ext cx="1045845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797152"/>
            <a:ext cx="165618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5877272"/>
            <a:ext cx="108012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09737"/>
            <a:ext cx="1038225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2348880"/>
            <a:ext cx="1152128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924944"/>
            <a:ext cx="115212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053832"/>
            <a:ext cx="187220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3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350" y="1052736"/>
            <a:ext cx="104013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68760"/>
            <a:ext cx="104965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37" y="3717032"/>
            <a:ext cx="104489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556792"/>
            <a:ext cx="105918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69515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776" y="422108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232" y="4779487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0650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8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4784"/>
            <a:ext cx="99822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48478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848" y="206084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920" y="2636912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920" y="3689821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992" y="4198615"/>
            <a:ext cx="457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992" y="525152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843087"/>
            <a:ext cx="104584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1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40768"/>
            <a:ext cx="103536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7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12776"/>
            <a:ext cx="1042035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02128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602128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6021288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6021287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5832" y="602128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7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268760"/>
            <a:ext cx="103441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3717032"/>
            <a:ext cx="103632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5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40768"/>
            <a:ext cx="103917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3407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9695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200" y="522920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4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647825"/>
            <a:ext cx="9858375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84482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848" y="3527499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12776"/>
            <a:ext cx="104108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13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68760"/>
            <a:ext cx="104965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7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268760"/>
            <a:ext cx="105346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" y="2420888"/>
            <a:ext cx="10391775" cy="3419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67267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0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487" y="1209675"/>
            <a:ext cx="10487025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407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62426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72514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624137"/>
            <a:ext cx="101631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62413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82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062" y="1196752"/>
            <a:ext cx="10429875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82264"/>
            <a:ext cx="105156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40768"/>
            <a:ext cx="104203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9289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59343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22920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7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25" y="1749401"/>
            <a:ext cx="10420350" cy="108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25" y="2852936"/>
            <a:ext cx="10496550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12776"/>
            <a:ext cx="103441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1277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293096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12776"/>
            <a:ext cx="1039177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42455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256" y="4365104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81175"/>
            <a:ext cx="1043940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781903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320532"/>
            <a:ext cx="1037272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653136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25" y="1196752"/>
            <a:ext cx="104203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87" y="2924944"/>
            <a:ext cx="10487025" cy="3343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36" y="2260873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5157192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2464" y="573325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062162"/>
            <a:ext cx="105346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14096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268760"/>
            <a:ext cx="101346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268760"/>
            <a:ext cx="105537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268760"/>
            <a:ext cx="105537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747837"/>
            <a:ext cx="103060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1683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549329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2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12776"/>
            <a:ext cx="1049655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088" y="31409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716302"/>
            <a:ext cx="223224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855873"/>
            <a:ext cx="201622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592" y="5421984"/>
            <a:ext cx="2016224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556792"/>
            <a:ext cx="1059180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672344"/>
            <a:ext cx="144016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581128"/>
            <a:ext cx="979308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153791"/>
            <a:ext cx="9793088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9216" y="5712161"/>
            <a:ext cx="979308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12776"/>
            <a:ext cx="104203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856" y="312877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400" y="542084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556792"/>
            <a:ext cx="1063942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58076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27393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720" y="438948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556792"/>
            <a:ext cx="88201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245090"/>
            <a:ext cx="10639425" cy="561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144" y="4930120"/>
            <a:ext cx="158417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144" y="5909672"/>
            <a:ext cx="1824584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40768"/>
            <a:ext cx="1047750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968" y="1315968"/>
            <a:ext cx="1152128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968" y="2325640"/>
            <a:ext cx="115212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816" y="2808783"/>
            <a:ext cx="1152128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024" y="3302566"/>
            <a:ext cx="1224136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744" y="4277558"/>
            <a:ext cx="1475952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904" y="4773017"/>
            <a:ext cx="1925896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776425"/>
            <a:ext cx="1925896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5756838"/>
            <a:ext cx="122413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84784"/>
            <a:ext cx="104965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181225"/>
            <a:ext cx="104965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268760"/>
            <a:ext cx="1044892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36" y="3477768"/>
            <a:ext cx="10448925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664" y="4221088"/>
            <a:ext cx="10448925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10" y="4952216"/>
            <a:ext cx="10448925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970" y="5683344"/>
            <a:ext cx="1044892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40768"/>
            <a:ext cx="104394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06896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0120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4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37847"/>
            <a:ext cx="10467975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1272863"/>
            <a:ext cx="10490571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085" y="2001032"/>
            <a:ext cx="10490571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44" y="2741393"/>
            <a:ext cx="10490571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13" y="3481754"/>
            <a:ext cx="10490571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672" y="4209923"/>
            <a:ext cx="10490571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764704"/>
            <a:ext cx="9705975" cy="598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76470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49289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520" y="462290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9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101306"/>
            <a:ext cx="10183489" cy="57566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774865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224" y="533368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6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268760"/>
            <a:ext cx="1023937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84482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9695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61888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7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68760"/>
            <a:ext cx="1038225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84482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064" y="409044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4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2026-02-01T03:20:05Z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