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457450"/>
            <a:ext cx="101155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52359"/>
            <a:ext cx="107156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56992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61625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438275"/>
            <a:ext cx="96488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556792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84984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972" y="5301208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68760"/>
            <a:ext cx="94773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340768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12976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644" y="5032419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676400"/>
            <a:ext cx="87153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698504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960" y="3645024"/>
            <a:ext cx="6480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4975"/>
            <a:ext cx="106775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45024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700808"/>
            <a:ext cx="38164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653136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340768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212976"/>
            <a:ext cx="12961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097376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81275"/>
            <a:ext cx="106870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614395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09700"/>
            <a:ext cx="1075372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43012"/>
            <a:ext cx="107156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