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56" r:id="rId3"/>
    <p:sldId id="357" r:id="rId4"/>
    <p:sldId id="358" r:id="rId5"/>
    <p:sldId id="359" r:id="rId6"/>
    <p:sldId id="374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3028950"/>
            <a:ext cx="96774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28837"/>
            <a:ext cx="114014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412776"/>
            <a:ext cx="915352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484784"/>
            <a:ext cx="64807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284984"/>
            <a:ext cx="64807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5118142"/>
            <a:ext cx="64807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624953"/>
            <a:ext cx="1053465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701522"/>
            <a:ext cx="64807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564904"/>
            <a:ext cx="64807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428553"/>
            <a:ext cx="648072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301208"/>
            <a:ext cx="64807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76350"/>
            <a:ext cx="1051560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276350"/>
            <a:ext cx="648072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1832" y="3157537"/>
            <a:ext cx="64807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6708" y="4941168"/>
            <a:ext cx="64807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193065"/>
            <a:ext cx="10981679" cy="565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876300"/>
            <a:ext cx="11334750" cy="598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749576"/>
            <a:ext cx="223224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437112"/>
            <a:ext cx="165618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437160"/>
            <a:ext cx="2592288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212976"/>
            <a:ext cx="1368152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4125840"/>
            <a:ext cx="1368152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402488"/>
            <a:ext cx="180020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0072" y="2325640"/>
            <a:ext cx="2676488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5010883"/>
            <a:ext cx="1656184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5949280"/>
            <a:ext cx="72008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5219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642088"/>
            <a:ext cx="936104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6034624"/>
            <a:ext cx="1656184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3048000"/>
            <a:ext cx="110490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206305"/>
            <a:ext cx="1656184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481262"/>
            <a:ext cx="11153775" cy="18954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481262"/>
            <a:ext cx="1944216" cy="3935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207823"/>
            <a:ext cx="1944216" cy="3935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1876" y="3905055"/>
            <a:ext cx="1944216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47148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924944"/>
            <a:ext cx="1944216" cy="39358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645429"/>
            <a:ext cx="1944216" cy="39358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325720"/>
            <a:ext cx="1584176" cy="39358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852" y="5006011"/>
            <a:ext cx="972108" cy="3935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3812" y="5698470"/>
            <a:ext cx="972108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314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9104" y="2757688"/>
            <a:ext cx="864096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8247" y="2757696"/>
            <a:ext cx="864096" cy="393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302" y="4174608"/>
            <a:ext cx="1916481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4149088"/>
            <a:ext cx="864096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254" y="5555696"/>
            <a:ext cx="1844474" cy="393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5555696"/>
            <a:ext cx="864096" cy="3935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4151" y="5555696"/>
            <a:ext cx="864096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7656" y="2252488"/>
            <a:ext cx="1188704" cy="393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2246024"/>
            <a:ext cx="1188704" cy="393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654954"/>
            <a:ext cx="1188704" cy="393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654954"/>
            <a:ext cx="720080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368" y="3642762"/>
            <a:ext cx="2283760" cy="393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0704" y="5733256"/>
            <a:ext cx="720080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5733256"/>
            <a:ext cx="936104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77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24000"/>
            <a:ext cx="11287125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2026-02-03T14:44:03Z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