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255" y="3140968"/>
            <a:ext cx="10835490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3284984"/>
            <a:ext cx="11420475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430" y="2319754"/>
            <a:ext cx="2007793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3333752"/>
            <a:ext cx="3816424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3645024"/>
            <a:ext cx="11401425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1629944"/>
            <a:ext cx="3672408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2184" y="2591383"/>
            <a:ext cx="367240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605087"/>
            <a:ext cx="113633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1124744"/>
            <a:ext cx="117443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2204864"/>
            <a:ext cx="11315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95425"/>
            <a:ext cx="114490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519065"/>
            <a:ext cx="1296144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53136"/>
            <a:ext cx="2088232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09712"/>
            <a:ext cx="1144905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1569928"/>
            <a:ext cx="3744416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653136"/>
            <a:ext cx="216024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09775"/>
            <a:ext cx="1147762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112" y="3118866"/>
            <a:ext cx="238845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19114"/>
            <a:ext cx="10991204" cy="5638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40968"/>
            <a:ext cx="1224136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119632"/>
            <a:ext cx="1512168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212976"/>
            <a:ext cx="1512168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788" y="5220556"/>
            <a:ext cx="1836204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448" y="5220556"/>
            <a:ext cx="1836204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190832"/>
            <a:ext cx="1836204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90725"/>
            <a:ext cx="113823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3106674"/>
            <a:ext cx="1224136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106674"/>
            <a:ext cx="122413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38350"/>
            <a:ext cx="113919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960" y="3118866"/>
            <a:ext cx="1656184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118866"/>
            <a:ext cx="165618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150224"/>
            <a:ext cx="72008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33612"/>
            <a:ext cx="11734800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315640"/>
            <a:ext cx="1728192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664" y="2278016"/>
            <a:ext cx="1728192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5109568"/>
            <a:ext cx="2088232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1317928"/>
            <a:ext cx="252028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140968"/>
            <a:ext cx="252028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19" y="5050896"/>
            <a:ext cx="252028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1018082"/>
            <a:ext cx="10722222" cy="58059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772816"/>
            <a:ext cx="201622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1772816"/>
            <a:ext cx="1296144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73488"/>
            <a:ext cx="2664296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414638"/>
            <a:ext cx="2016224" cy="571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5333609"/>
            <a:ext cx="2016224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56792"/>
            <a:ext cx="117157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0262"/>
            <a:ext cx="1168717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124744"/>
            <a:ext cx="117252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060848"/>
            <a:ext cx="11391900" cy="436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4858112"/>
            <a:ext cx="2376264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255" y="5741996"/>
            <a:ext cx="2376264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14550"/>
            <a:ext cx="1140142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163318"/>
            <a:ext cx="2592288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082296"/>
            <a:ext cx="288032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229200"/>
            <a:ext cx="20669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3038" y="2348880"/>
            <a:ext cx="2416778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56" y="4149080"/>
            <a:ext cx="2416778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90725"/>
            <a:ext cx="1138237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84784"/>
            <a:ext cx="11220450" cy="475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429000"/>
            <a:ext cx="792088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2026-02-02T18:43:40Z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