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59" r:id="rId6"/>
    <p:sldId id="375" r:id="rId7"/>
    <p:sldId id="376" r:id="rId8"/>
    <p:sldId id="377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3043237"/>
            <a:ext cx="11849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52562"/>
            <a:ext cx="1129665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66837"/>
            <a:ext cx="113157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645024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976" y="5638008"/>
            <a:ext cx="217436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201622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68960"/>
            <a:ext cx="201622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029448"/>
            <a:ext cx="201622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80480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074688"/>
            <a:ext cx="2448272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897000"/>
            <a:ext cx="244827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71637"/>
            <a:ext cx="1137285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64904"/>
            <a:ext cx="144016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477767"/>
            <a:ext cx="216024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60848"/>
            <a:ext cx="113442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66912"/>
            <a:ext cx="111918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81162"/>
            <a:ext cx="113823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01480"/>
            <a:ext cx="187220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437112"/>
            <a:ext cx="36004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79" y="2253632"/>
            <a:ext cx="1389757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78688"/>
            <a:ext cx="158417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778" y="5007464"/>
            <a:ext cx="532631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3" y="3620669"/>
            <a:ext cx="9795643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545696"/>
            <a:ext cx="1080375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69642"/>
            <a:ext cx="1080375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219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484784"/>
            <a:ext cx="1296144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877320"/>
            <a:ext cx="1728192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60128"/>
            <a:ext cx="1728192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782296"/>
            <a:ext cx="1584176" cy="3935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445224"/>
            <a:ext cx="338437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3128962"/>
            <a:ext cx="11087100" cy="600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222290"/>
            <a:ext cx="1368152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5029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060848"/>
            <a:ext cx="1440160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568" y="2719224"/>
            <a:ext cx="1872208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55112"/>
            <a:ext cx="2376264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654280"/>
            <a:ext cx="2376264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5309640"/>
            <a:ext cx="1440160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838450"/>
            <a:ext cx="116395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38728"/>
            <a:ext cx="1872208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4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685680"/>
            <a:ext cx="57606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685680"/>
            <a:ext cx="1080120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992872"/>
            <a:ext cx="1944216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653136"/>
            <a:ext cx="648072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4653136"/>
            <a:ext cx="648072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296" y="5927928"/>
            <a:ext cx="1332720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936272"/>
            <a:ext cx="1620752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3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24125"/>
            <a:ext cx="1170622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232208"/>
            <a:ext cx="1008112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0188" y="3232208"/>
            <a:ext cx="1872208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586" y="3232208"/>
            <a:ext cx="1008112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67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52600"/>
            <a:ext cx="114204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501008"/>
            <a:ext cx="17281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501008"/>
            <a:ext cx="1728192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