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403" r:id="rId50"/>
    <p:sldId id="404" r:id="rId51"/>
    <p:sldId id="405" r:id="rId52"/>
    <p:sldId id="406" r:id="rId53"/>
    <p:sldId id="407" r:id="rId54"/>
    <p:sldId id="408" r:id="rId55"/>
    <p:sldId id="409" r:id="rId5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39" y="3645024"/>
            <a:ext cx="9458325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34076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75059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798" y="4040496"/>
            <a:ext cx="1681337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337784"/>
            <a:ext cx="1681337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72816"/>
            <a:ext cx="1041082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916832"/>
            <a:ext cx="158417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672" y="3563515"/>
            <a:ext cx="66026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4101456"/>
            <a:ext cx="151216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" y="1124744"/>
            <a:ext cx="105727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268760"/>
            <a:ext cx="104870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16832"/>
            <a:ext cx="1043940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3573016"/>
            <a:ext cx="105918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022176"/>
            <a:ext cx="10096500" cy="579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03166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5679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81920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07048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176" y="3152043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856" y="3677171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368" y="4228820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920" y="4736915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304" y="5850592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368" y="633198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56792"/>
            <a:ext cx="104489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84784"/>
            <a:ext cx="10420350" cy="45624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85825" y="6047259"/>
            <a:ext cx="1032274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72816"/>
            <a:ext cx="10391775" cy="4000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00112" y="1772816"/>
            <a:ext cx="103084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784" y="588946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496" y="5898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4096" y="590939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871070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784" y="587106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988840"/>
            <a:ext cx="84201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99832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12776"/>
            <a:ext cx="10544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937" y="2492896"/>
            <a:ext cx="938212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001" y="154136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28800"/>
            <a:ext cx="104965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6493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1893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81175"/>
            <a:ext cx="103917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68760"/>
            <a:ext cx="105918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916832"/>
            <a:ext cx="106013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33" y="4149080"/>
            <a:ext cx="10429875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7337"/>
            <a:ext cx="105060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88" y="161829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88" y="325469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105025"/>
            <a:ext cx="91821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3889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728787"/>
            <a:ext cx="104108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23035"/>
            <a:ext cx="10484668" cy="5734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0486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85729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32186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47837"/>
            <a:ext cx="103441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4520" y="186920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7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40768"/>
            <a:ext cx="104489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8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2" y="1196752"/>
            <a:ext cx="1046797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36" y="5085184"/>
            <a:ext cx="10668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43125"/>
            <a:ext cx="105346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85912"/>
            <a:ext cx="103536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58591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960" y="322421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6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95500"/>
            <a:ext cx="103727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955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824037"/>
            <a:ext cx="103917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4571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5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043112"/>
            <a:ext cx="100965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75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5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12776"/>
            <a:ext cx="1048702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6531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2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00808"/>
            <a:ext cx="10525125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3855392"/>
            <a:ext cx="10467975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16417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387977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4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838325"/>
            <a:ext cx="818197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83832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45264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90675"/>
            <a:ext cx="104965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06084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7170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84784"/>
            <a:ext cx="10201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2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40768"/>
            <a:ext cx="103727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40768"/>
            <a:ext cx="10391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7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4784"/>
            <a:ext cx="104775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7" y="4293096"/>
            <a:ext cx="10563225" cy="208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033528"/>
            <a:ext cx="20162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4821536"/>
            <a:ext cx="2448272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5852888"/>
            <a:ext cx="244827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28800"/>
            <a:ext cx="104584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181624"/>
            <a:ext cx="828092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539" y="3933056"/>
            <a:ext cx="936968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54270"/>
            <a:ext cx="936968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89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00808"/>
            <a:ext cx="104584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000" y="386104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3651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3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3935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4240" y="502536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4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1277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7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268760"/>
            <a:ext cx="10277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1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04925"/>
            <a:ext cx="104584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440" y="5721064"/>
            <a:ext cx="52959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85293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664" y="45335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68760"/>
            <a:ext cx="105632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653136"/>
            <a:ext cx="172819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169384"/>
            <a:ext cx="194421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528" y="5706620"/>
            <a:ext cx="211683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71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5" y="1143940"/>
            <a:ext cx="10562009" cy="5726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164476"/>
            <a:ext cx="129614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688616"/>
            <a:ext cx="129614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204864"/>
            <a:ext cx="129614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61744"/>
            <a:ext cx="165618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778077"/>
            <a:ext cx="1656184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188" y="4296347"/>
            <a:ext cx="1332148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4372" y="5336510"/>
            <a:ext cx="133214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3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0768"/>
            <a:ext cx="10439400" cy="50006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6341393"/>
            <a:ext cx="103322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34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90675"/>
            <a:ext cx="10525125" cy="36766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833437" y="1590675"/>
            <a:ext cx="1030312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33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060848"/>
            <a:ext cx="167702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906" y="2865128"/>
            <a:ext cx="1038650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906" y="3657216"/>
            <a:ext cx="1038650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98" y="4449304"/>
            <a:ext cx="1038650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346" y="5238139"/>
            <a:ext cx="10386505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508" y="6031173"/>
            <a:ext cx="1038650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40768"/>
            <a:ext cx="104965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1435600"/>
            <a:ext cx="10360843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239" y="2229248"/>
            <a:ext cx="10360843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247" y="2998512"/>
            <a:ext cx="10360843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23" y="3792160"/>
            <a:ext cx="10360843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608" y="4588418"/>
            <a:ext cx="10360843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2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268760"/>
            <a:ext cx="96393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944" y="131752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944" y="350868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7000" y="506524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1337" y="1124744"/>
            <a:ext cx="10228650" cy="5733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344" y="373950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304" y="529875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484784"/>
            <a:ext cx="10201275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928" y="362314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928" y="4726449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12776"/>
            <a:ext cx="98202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360" y="20010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560" y="302021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376" y="465203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2026-01-31T16:41:58Z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