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3048000"/>
            <a:ext cx="86201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24012"/>
            <a:ext cx="106203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867024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56792"/>
            <a:ext cx="10715625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2708920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56792"/>
            <a:ext cx="108108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3380829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412776"/>
            <a:ext cx="10715625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276872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537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492896"/>
            <a:ext cx="7078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404937"/>
            <a:ext cx="10648950" cy="4048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029448"/>
            <a:ext cx="151216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5464" y="1401728"/>
            <a:ext cx="252028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165352"/>
            <a:ext cx="302433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905736"/>
            <a:ext cx="194421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33537"/>
            <a:ext cx="10706100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831176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717032"/>
            <a:ext cx="3096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28837"/>
            <a:ext cx="107442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284984"/>
            <a:ext cx="158417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412776"/>
            <a:ext cx="107251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776"/>
            <a:ext cx="108013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68760"/>
            <a:ext cx="106489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12" y="3021336"/>
            <a:ext cx="107727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