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62" y="3019425"/>
            <a:ext cx="86772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966912"/>
            <a:ext cx="1069657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3068960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125840"/>
            <a:ext cx="100811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9864" y="4125840"/>
            <a:ext cx="1708104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4160856"/>
            <a:ext cx="144016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533525"/>
            <a:ext cx="106108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555" y="1124744"/>
            <a:ext cx="10510969" cy="57332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229200"/>
            <a:ext cx="237626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384312"/>
            <a:ext cx="230425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4437112"/>
            <a:ext cx="18002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412776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4040" y="2492896"/>
            <a:ext cx="123023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3546375"/>
            <a:ext cx="2304256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4509120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2506232"/>
            <a:ext cx="223224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625816"/>
            <a:ext cx="3744416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12776"/>
            <a:ext cx="1067752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601432"/>
            <a:ext cx="36004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571750"/>
            <a:ext cx="1069657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581150"/>
            <a:ext cx="1064895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62087"/>
            <a:ext cx="10763250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523775"/>
            <a:ext cx="12961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717032"/>
            <a:ext cx="216024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57325"/>
            <a:ext cx="1074420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1505677"/>
            <a:ext cx="184370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658360"/>
            <a:ext cx="252028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509837"/>
            <a:ext cx="107823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645024"/>
            <a:ext cx="367240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500187"/>
            <a:ext cx="1073467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645024"/>
            <a:ext cx="18002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3645024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23975"/>
            <a:ext cx="10687050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3789040"/>
            <a:ext cx="144016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797152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985962"/>
            <a:ext cx="1074420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148011"/>
            <a:ext cx="12961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7452" y="3148010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0078" y="3148010"/>
            <a:ext cx="1169194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1004" y="3148009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05012"/>
            <a:ext cx="1075372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093344"/>
            <a:ext cx="194421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093344"/>
            <a:ext cx="100811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651" y="3068544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2026-02-01T05:57:08Z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