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3024187"/>
            <a:ext cx="107632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484784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163169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140968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5877272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56792"/>
            <a:ext cx="107346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12776"/>
            <a:ext cx="103441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28800"/>
            <a:ext cx="103632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286000"/>
            <a:ext cx="104394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049752"/>
            <a:ext cx="22322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484784"/>
            <a:ext cx="24482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284984"/>
            <a:ext cx="151216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5109568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690812"/>
            <a:ext cx="107346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2677484"/>
            <a:ext cx="13681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214120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5005176"/>
            <a:ext cx="25202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351824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189736"/>
            <a:ext cx="201622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6052" y="5038704"/>
            <a:ext cx="7823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76350"/>
            <a:ext cx="1063942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276872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