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6" r:id="rId3"/>
    <p:sldId id="375" r:id="rId4"/>
    <p:sldId id="376" r:id="rId5"/>
    <p:sldId id="377" r:id="rId6"/>
    <p:sldId id="37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93" y="2492896"/>
            <a:ext cx="10813614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90687"/>
            <a:ext cx="114014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348" y="3573016"/>
            <a:ext cx="120471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573016"/>
            <a:ext cx="1296144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47812"/>
            <a:ext cx="1141095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581128"/>
            <a:ext cx="1728192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581128"/>
            <a:ext cx="1728192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4613410"/>
            <a:ext cx="172819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28762"/>
            <a:ext cx="112680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68760"/>
            <a:ext cx="11306175" cy="52768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42912" y="6545610"/>
            <a:ext cx="113061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9053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9575" y="1484784"/>
            <a:ext cx="1130304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09575" y="6390159"/>
            <a:ext cx="1130304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00312"/>
            <a:ext cx="11363325" cy="18573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2500312"/>
            <a:ext cx="1129828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53625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6631335"/>
            <a:ext cx="112332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352675"/>
            <a:ext cx="11391900" cy="21526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00050" y="2352675"/>
            <a:ext cx="112405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3056" y="1656232"/>
            <a:ext cx="6286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700808"/>
            <a:ext cx="1125855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1703856"/>
            <a:ext cx="6286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7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7360" y="4882496"/>
            <a:ext cx="1728192" cy="384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276872"/>
            <a:ext cx="6286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6286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41665"/>
            <a:ext cx="113728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348880"/>
            <a:ext cx="6286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531632"/>
            <a:ext cx="1512168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2924944"/>
            <a:ext cx="1944216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640099"/>
            <a:ext cx="1944216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5048608"/>
            <a:ext cx="1944216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1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800350"/>
            <a:ext cx="10325100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184" y="2859390"/>
            <a:ext cx="1080120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573016"/>
            <a:ext cx="108012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2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491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169432"/>
            <a:ext cx="1296144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571519"/>
            <a:ext cx="1800200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5037560"/>
            <a:ext cx="1296144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7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93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3536" y="1581176"/>
            <a:ext cx="1728192" cy="384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068960"/>
            <a:ext cx="1224136" cy="3840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498072"/>
            <a:ext cx="1224136" cy="3840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5193768"/>
            <a:ext cx="1440160" cy="384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6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00212"/>
            <a:ext cx="1127760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73016"/>
            <a:ext cx="6286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498072"/>
            <a:ext cx="18002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43125"/>
            <a:ext cx="11363325" cy="257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52775"/>
            <a:ext cx="230425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152775"/>
            <a:ext cx="18002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71637"/>
            <a:ext cx="114204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573016"/>
            <a:ext cx="8640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3588256"/>
            <a:ext cx="6286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4509120"/>
            <a:ext cx="1368152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2026-02-03T13:48:02Z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