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56" r:id="rId3"/>
    <p:sldId id="357" r:id="rId4"/>
    <p:sldId id="358" r:id="rId5"/>
    <p:sldId id="359" r:id="rId6"/>
    <p:sldId id="374" r:id="rId7"/>
    <p:sldId id="376" r:id="rId8"/>
    <p:sldId id="360" r:id="rId9"/>
    <p:sldId id="361" r:id="rId10"/>
    <p:sldId id="362" r:id="rId11"/>
    <p:sldId id="363" r:id="rId12"/>
    <p:sldId id="364" r:id="rId13"/>
    <p:sldId id="365" r:id="rId14"/>
    <p:sldId id="366" r:id="rId15"/>
    <p:sldId id="367" r:id="rId16"/>
    <p:sldId id="368" r:id="rId17"/>
    <p:sldId id="369" r:id="rId18"/>
    <p:sldId id="370" r:id="rId19"/>
    <p:sldId id="371" r:id="rId20"/>
    <p:sldId id="372" r:id="rId21"/>
    <p:sldId id="373" r:id="rId2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2938462"/>
            <a:ext cx="11925300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2060848"/>
            <a:ext cx="2232248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2996952"/>
            <a:ext cx="2232248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876300"/>
            <a:ext cx="11363325" cy="5981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764704"/>
            <a:ext cx="1800200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444068"/>
            <a:ext cx="3240360" cy="685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4327376"/>
            <a:ext cx="1800200" cy="685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5210684"/>
            <a:ext cx="3024336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9225"/>
            <a:ext cx="1130617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999" y="4221088"/>
            <a:ext cx="11372850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2145048"/>
            <a:ext cx="2160240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5733256"/>
            <a:ext cx="2808312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166937"/>
            <a:ext cx="11420475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392" y="3009144"/>
            <a:ext cx="2181845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1" y="3898582"/>
            <a:ext cx="1152129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226708"/>
            <a:ext cx="11403061" cy="56217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1192" y="4269856"/>
            <a:ext cx="1728192" cy="3935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5649056"/>
            <a:ext cx="2232248" cy="393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704975"/>
            <a:ext cx="11477625" cy="344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429000"/>
            <a:ext cx="10203308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351972"/>
            <a:ext cx="10203308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24025"/>
            <a:ext cx="11449050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529472"/>
            <a:ext cx="10117013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441192"/>
            <a:ext cx="10909101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864" y="4330455"/>
            <a:ext cx="10909101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171700"/>
            <a:ext cx="11563350" cy="25146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2231524"/>
            <a:ext cx="1368152" cy="39358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6752" y="3533408"/>
            <a:ext cx="1368152" cy="39358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4197848"/>
            <a:ext cx="2952328" cy="393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51149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2060848"/>
            <a:ext cx="1728192" cy="34784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2708920"/>
            <a:ext cx="1728192" cy="39358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7512" y="4019014"/>
            <a:ext cx="1728192" cy="39358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5337784"/>
            <a:ext cx="1152128" cy="39358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5384" y="5997493"/>
            <a:ext cx="1588328" cy="393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5114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3441192"/>
            <a:ext cx="2520280" cy="3478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0688" y="4005064"/>
            <a:ext cx="2520280" cy="45643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8604" y="4725144"/>
            <a:ext cx="1873500" cy="3972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5386552"/>
            <a:ext cx="2520280" cy="3972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3124200"/>
            <a:ext cx="1153477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201928"/>
            <a:ext cx="1728192" cy="347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633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000250"/>
            <a:ext cx="1151572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607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508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526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3226312"/>
            <a:ext cx="2376264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4118446"/>
            <a:ext cx="1080120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0196" y="4987290"/>
            <a:ext cx="1836204" cy="685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8348" y="5843003"/>
            <a:ext cx="1836204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2026-02-03T14:25:02Z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