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2"/>
    <p:sldId id="356" r:id="rId3"/>
    <p:sldId id="357" r:id="rId4"/>
    <p:sldId id="358" r:id="rId5"/>
    <p:sldId id="359" r:id="rId6"/>
    <p:sldId id="360" r:id="rId7"/>
    <p:sldId id="361" r:id="rId8"/>
    <p:sldId id="362" r:id="rId9"/>
    <p:sldId id="363" r:id="rId10"/>
    <p:sldId id="364" r:id="rId11"/>
    <p:sldId id="365" r:id="rId12"/>
    <p:sldId id="366" r:id="rId13"/>
    <p:sldId id="367" r:id="rId14"/>
    <p:sldId id="368" r:id="rId15"/>
    <p:sldId id="369" r:id="rId16"/>
    <p:sldId id="370" r:id="rId17"/>
    <p:sldId id="371" r:id="rId18"/>
    <p:sldId id="372" r:id="rId19"/>
    <p:sldId id="373" r:id="rId20"/>
    <p:sldId id="374" r:id="rId21"/>
    <p:sldId id="375" r:id="rId22"/>
    <p:sldId id="376" r:id="rId23"/>
    <p:sldId id="377" r:id="rId24"/>
    <p:sldId id="378" r:id="rId25"/>
    <p:sldId id="379" r:id="rId26"/>
    <p:sldId id="380" r:id="rId27"/>
    <p:sldId id="381" r:id="rId28"/>
    <p:sldId id="382" r:id="rId29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28912" y="3005137"/>
            <a:ext cx="6734175" cy="847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340768"/>
            <a:ext cx="11334750" cy="5219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703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268760"/>
            <a:ext cx="11306175" cy="5314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1854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412776"/>
            <a:ext cx="11410950" cy="5229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85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340768"/>
            <a:ext cx="11401425" cy="535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577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628800"/>
            <a:ext cx="11306175" cy="436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342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412776"/>
            <a:ext cx="11277600" cy="5133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16480" y="2708920"/>
            <a:ext cx="609600" cy="67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3251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981200"/>
            <a:ext cx="11391900" cy="2895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88488" y="3090862"/>
            <a:ext cx="609600" cy="67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4390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484784"/>
            <a:ext cx="11420475" cy="442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60496" y="1451256"/>
            <a:ext cx="609600" cy="67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9202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275" y="2100262"/>
            <a:ext cx="10839450" cy="2657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0461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69515" y="1219992"/>
            <a:ext cx="11287125" cy="5638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60496" y="2420888"/>
            <a:ext cx="609600" cy="67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25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484784"/>
            <a:ext cx="11325225" cy="5010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412776"/>
            <a:ext cx="11325225" cy="4314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3148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412776"/>
            <a:ext cx="11477625" cy="461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6491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340768"/>
            <a:ext cx="11268075" cy="2533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2912" y="4164285"/>
            <a:ext cx="11306175" cy="2505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8018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412776"/>
            <a:ext cx="11353800" cy="5286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9776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268760"/>
            <a:ext cx="11372850" cy="5343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1033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628800"/>
            <a:ext cx="11401425" cy="441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0376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340768"/>
            <a:ext cx="11344275" cy="5343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2193816"/>
            <a:ext cx="5328592" cy="6762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51271" y="3124600"/>
            <a:ext cx="3905169" cy="6762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75920" y="5926040"/>
            <a:ext cx="5760640" cy="67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7377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690687"/>
            <a:ext cx="11391900" cy="3476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3477768"/>
            <a:ext cx="10232454" cy="6762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4413220"/>
            <a:ext cx="2160240" cy="67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4915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232184"/>
            <a:ext cx="11334750" cy="5572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3" y="4197848"/>
            <a:ext cx="10131871" cy="6762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8705" y="5133952"/>
            <a:ext cx="10614669" cy="6762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6449" y="6077648"/>
            <a:ext cx="10614669" cy="67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4628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340768"/>
            <a:ext cx="11372850" cy="5162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412776"/>
            <a:ext cx="11363325" cy="5114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412776"/>
            <a:ext cx="11353800" cy="5114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2525" y="1295400"/>
            <a:ext cx="9886950" cy="4267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2132856"/>
            <a:ext cx="609600" cy="6762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3847728"/>
            <a:ext cx="609600" cy="676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6312" y="1268760"/>
            <a:ext cx="10239375" cy="5143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1268760"/>
            <a:ext cx="609600" cy="6762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63744" y="2924944"/>
            <a:ext cx="609600" cy="6762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80512" y="4919265"/>
            <a:ext cx="609600" cy="676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0776" y="1484784"/>
            <a:ext cx="10058400" cy="7334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2636912"/>
            <a:ext cx="10544175" cy="34766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59496" y="1544982"/>
            <a:ext cx="609600" cy="6762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59496" y="2564904"/>
            <a:ext cx="609600" cy="6762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59496" y="4425337"/>
            <a:ext cx="609600" cy="6762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59496" y="5351183"/>
            <a:ext cx="609600" cy="676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5862" y="2543175"/>
            <a:ext cx="9820275" cy="1771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2543175"/>
            <a:ext cx="609600" cy="67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9422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78</cp:revision>
  <dcterms:created xsi:type="dcterms:W3CDTF">2015-09-16T06:44:00Z</dcterms:created>
  <dcterms:modified xsi:type="dcterms:W3CDTF">2026-02-03T02:12:38Z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