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6" r:id="rId3"/>
    <p:sldId id="357" r:id="rId4"/>
    <p:sldId id="358" r:id="rId5"/>
    <p:sldId id="359" r:id="rId6"/>
    <p:sldId id="376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772" y="2420888"/>
            <a:ext cx="11324456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247775"/>
            <a:ext cx="1129665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09775"/>
            <a:ext cx="11372850" cy="28384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9575" y="4848225"/>
            <a:ext cx="1130304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2197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14337" y="1340768"/>
            <a:ext cx="11363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4337" y="6560468"/>
            <a:ext cx="113633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43828" cy="539886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39416" y="1268760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39416" y="6667623"/>
            <a:ext cx="1065718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38412"/>
            <a:ext cx="11353800" cy="17811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2538412"/>
            <a:ext cx="112935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371725"/>
            <a:ext cx="11420475" cy="21145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4486275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2862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53008" y="1628800"/>
            <a:ext cx="112596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3008" y="5915050"/>
            <a:ext cx="112596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400300"/>
            <a:ext cx="11410950" cy="20574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2400300"/>
            <a:ext cx="1132209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00808"/>
            <a:ext cx="112204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1700808"/>
            <a:ext cx="590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1" y="1240966"/>
            <a:ext cx="11178083" cy="56170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590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724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413872"/>
            <a:ext cx="1008112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5037560"/>
            <a:ext cx="1728192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649056"/>
            <a:ext cx="194421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00200"/>
            <a:ext cx="112204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636912"/>
            <a:ext cx="590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21336"/>
            <a:ext cx="11226278" cy="56366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132856"/>
            <a:ext cx="590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24000"/>
            <a:ext cx="113919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636912"/>
            <a:ext cx="5905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52662"/>
            <a:ext cx="11610975" cy="23526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2313622"/>
            <a:ext cx="1584176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573016"/>
            <a:ext cx="15841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4784"/>
            <a:ext cx="11553825" cy="4876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780928"/>
            <a:ext cx="1728192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312" y="3419840"/>
            <a:ext cx="1584176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408" y="4005064"/>
            <a:ext cx="1584176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4618100"/>
            <a:ext cx="158417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5276824"/>
            <a:ext cx="576064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893872"/>
            <a:ext cx="115212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210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337784"/>
            <a:ext cx="432048" cy="465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33537"/>
            <a:ext cx="115919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204864"/>
            <a:ext cx="432048" cy="465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656" y="3481871"/>
            <a:ext cx="432048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14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57337"/>
            <a:ext cx="111347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557337"/>
            <a:ext cx="5905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645024"/>
            <a:ext cx="590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340768"/>
            <a:ext cx="110394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324100"/>
            <a:ext cx="110585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