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509837"/>
            <a:ext cx="9029700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819150"/>
            <a:ext cx="8648700" cy="603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819150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996952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5174754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700808"/>
            <a:ext cx="910590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772816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6768" y="3933056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1481137"/>
            <a:ext cx="896302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492913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717032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452562"/>
            <a:ext cx="962977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476530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717032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2533650"/>
            <a:ext cx="87725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546570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85912"/>
            <a:ext cx="1064895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597400"/>
            <a:ext cx="20162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661296"/>
            <a:ext cx="216024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4666472"/>
            <a:ext cx="31683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47385"/>
            <a:ext cx="10772775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247385"/>
            <a:ext cx="18722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8662" y="3261744"/>
            <a:ext cx="2664297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5301208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85094"/>
            <a:ext cx="10725150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" y="1199760"/>
            <a:ext cx="106680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56792"/>
            <a:ext cx="1065847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2026-02-01T06:53:34Z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