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56" r:id="rId3"/>
    <p:sldId id="357" r:id="rId4"/>
    <p:sldId id="358" r:id="rId5"/>
    <p:sldId id="359" r:id="rId6"/>
    <p:sldId id="372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342636"/>
            <a:ext cx="11089232" cy="21727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175" y="764704"/>
            <a:ext cx="10364433" cy="597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361040" cy="597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54448"/>
            <a:ext cx="11010254" cy="5703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2204864"/>
            <a:ext cx="666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9225"/>
            <a:ext cx="11506200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564904"/>
            <a:ext cx="666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88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420888"/>
            <a:ext cx="666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528762"/>
            <a:ext cx="109442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212494"/>
            <a:ext cx="11076929" cy="56348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2204864"/>
            <a:ext cx="66675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5276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293096"/>
            <a:ext cx="1008112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893544"/>
            <a:ext cx="1296144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5" y="5522213"/>
            <a:ext cx="1296144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472" y="6117680"/>
            <a:ext cx="129614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00350"/>
            <a:ext cx="11582400" cy="1257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24" y="2921494"/>
            <a:ext cx="172819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4981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060848"/>
            <a:ext cx="1728192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284984"/>
            <a:ext cx="1872208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899512"/>
            <a:ext cx="2376264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33504"/>
            <a:ext cx="2592288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924179"/>
            <a:ext cx="1584176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229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4869160"/>
            <a:ext cx="576064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093296"/>
            <a:ext cx="57606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2550"/>
            <a:ext cx="115824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189736"/>
            <a:ext cx="432048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09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871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365104"/>
            <a:ext cx="666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0768"/>
            <a:ext cx="1122045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196752"/>
            <a:ext cx="666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4784"/>
            <a:ext cx="109918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