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56" r:id="rId3"/>
    <p:sldId id="372" r:id="rId4"/>
    <p:sldId id="373" r:id="rId5"/>
    <p:sldId id="374" r:id="rId6"/>
    <p:sldId id="375" r:id="rId7"/>
    <p:sldId id="376" r:id="rId8"/>
    <p:sldId id="359" r:id="rId9"/>
    <p:sldId id="360" r:id="rId10"/>
    <p:sldId id="361" r:id="rId11"/>
    <p:sldId id="362" r:id="rId12"/>
    <p:sldId id="363" r:id="rId13"/>
    <p:sldId id="364" r:id="rId14"/>
    <p:sldId id="365" r:id="rId15"/>
    <p:sldId id="366" r:id="rId16"/>
    <p:sldId id="367" r:id="rId17"/>
    <p:sldId id="368" r:id="rId18"/>
    <p:sldId id="369" r:id="rId19"/>
    <p:sldId id="370" r:id="rId20"/>
    <p:sldId id="371" r:id="rId2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262" y="3024187"/>
            <a:ext cx="951547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521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1361336"/>
            <a:ext cx="2448272" cy="514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2204864"/>
            <a:ext cx="2448272" cy="59969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4077072"/>
            <a:ext cx="1224136" cy="514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5878416"/>
            <a:ext cx="2232248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511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3584" y="5014320"/>
            <a:ext cx="2824663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518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2424" y="1401728"/>
            <a:ext cx="1728192" cy="514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3177544"/>
            <a:ext cx="1008112" cy="51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507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1484784"/>
            <a:ext cx="1512168" cy="514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284984"/>
            <a:ext cx="3600400" cy="51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68760"/>
            <a:ext cx="11229975" cy="2257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4005064"/>
            <a:ext cx="11420475" cy="2609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32504" y="5949280"/>
            <a:ext cx="590550" cy="51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19780"/>
            <a:ext cx="11334750" cy="552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5229200"/>
            <a:ext cx="590550" cy="51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88911"/>
            <a:ext cx="11439525" cy="553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6165304"/>
            <a:ext cx="590550" cy="51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56157"/>
            <a:ext cx="11363325" cy="555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6165304"/>
            <a:ext cx="590550" cy="51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81162"/>
            <a:ext cx="11372850" cy="3495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3645024"/>
            <a:ext cx="590550" cy="51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12776"/>
            <a:ext cx="1102995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49149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4509120"/>
            <a:ext cx="1224136" cy="44234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9414" y="5181576"/>
            <a:ext cx="2070681" cy="4423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84784"/>
            <a:ext cx="1103947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147887"/>
            <a:ext cx="11639550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2147887"/>
            <a:ext cx="1080120" cy="44234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2852936"/>
            <a:ext cx="1512168" cy="44234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0704" y="4173464"/>
            <a:ext cx="1512168" cy="442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595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824037"/>
            <a:ext cx="11601450" cy="3209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2492896"/>
            <a:ext cx="1728192" cy="44234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159060"/>
            <a:ext cx="1728192" cy="44234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4816" y="3812197"/>
            <a:ext cx="2391464" cy="44234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4494083"/>
            <a:ext cx="2664296" cy="442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148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28800"/>
            <a:ext cx="11696700" cy="390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1628800"/>
            <a:ext cx="1728192" cy="44234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2985904"/>
            <a:ext cx="1080120" cy="44234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2985904"/>
            <a:ext cx="1368152" cy="44234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5740" y="4977744"/>
            <a:ext cx="2124236" cy="442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99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28800"/>
            <a:ext cx="11401425" cy="4086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4401680"/>
            <a:ext cx="2160240" cy="44234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5046" y="5157192"/>
            <a:ext cx="2995049" cy="442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570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814512"/>
            <a:ext cx="11601450" cy="3228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464" y="1814512"/>
            <a:ext cx="1728192" cy="44234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468512"/>
            <a:ext cx="3096344" cy="44234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3140968"/>
            <a:ext cx="2880320" cy="44234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796767"/>
            <a:ext cx="2232248" cy="44234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4474983"/>
            <a:ext cx="1800200" cy="442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386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487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512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805264"/>
            <a:ext cx="2304256" cy="5863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2026-02-03T13:22:01Z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