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56" r:id="rId3"/>
    <p:sldId id="357" r:id="rId4"/>
    <p:sldId id="358" r:id="rId5"/>
    <p:sldId id="359" r:id="rId6"/>
    <p:sldId id="374" r:id="rId7"/>
    <p:sldId id="360" r:id="rId8"/>
    <p:sldId id="361" r:id="rId9"/>
    <p:sldId id="362" r:id="rId10"/>
    <p:sldId id="363" r:id="rId11"/>
    <p:sldId id="364" r:id="rId12"/>
    <p:sldId id="365" r:id="rId13"/>
    <p:sldId id="366" r:id="rId14"/>
    <p:sldId id="367" r:id="rId15"/>
    <p:sldId id="368" r:id="rId16"/>
    <p:sldId id="369" r:id="rId17"/>
    <p:sldId id="370" r:id="rId18"/>
    <p:sldId id="371" r:id="rId19"/>
    <p:sldId id="372" r:id="rId20"/>
    <p:sldId id="373" r:id="rId21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4925" y="3014662"/>
            <a:ext cx="9582150" cy="82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40768"/>
            <a:ext cx="11439525" cy="5286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2204864"/>
            <a:ext cx="2952328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0216" y="4941168"/>
            <a:ext cx="2952328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40768"/>
            <a:ext cx="11353800" cy="5229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58409" y="1245520"/>
            <a:ext cx="633983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0336" y="2192672"/>
            <a:ext cx="2088232" cy="638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6320" y="4941168"/>
            <a:ext cx="2304256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2576512"/>
            <a:ext cx="11353800" cy="170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3477767"/>
            <a:ext cx="2448272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84784"/>
            <a:ext cx="11277600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268760"/>
            <a:ext cx="11315700" cy="2343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625" y="4077072"/>
            <a:ext cx="11334750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40768"/>
            <a:ext cx="11372850" cy="5305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2952" y="1305336"/>
            <a:ext cx="561975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4" y="3993480"/>
            <a:ext cx="561975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40768"/>
            <a:ext cx="11334750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40768"/>
            <a:ext cx="11372850" cy="5276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40416" y="3068960"/>
            <a:ext cx="561975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390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4812" y="767324"/>
            <a:ext cx="11382375" cy="6057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692696"/>
            <a:ext cx="561975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56" y="4377296"/>
            <a:ext cx="561975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202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628800"/>
            <a:ext cx="11077575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461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628800"/>
            <a:ext cx="11544300" cy="42862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4725144"/>
            <a:ext cx="1152128" cy="39358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6" y="5409792"/>
            <a:ext cx="1512168" cy="3935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562100"/>
            <a:ext cx="11115675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5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743075"/>
            <a:ext cx="11639550" cy="33718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1944" y="1821584"/>
            <a:ext cx="1728192" cy="39358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7968" y="3232208"/>
            <a:ext cx="2160240" cy="39358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4629896"/>
            <a:ext cx="2160240" cy="3935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1219328"/>
            <a:ext cx="11249520" cy="563867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4" y="2517280"/>
            <a:ext cx="1656184" cy="393584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872" y="3165352"/>
            <a:ext cx="1152128" cy="39358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3816456"/>
            <a:ext cx="1872208" cy="393584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1944" y="5094224"/>
            <a:ext cx="2016224" cy="393584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55368" y="6370280"/>
            <a:ext cx="576064" cy="3935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40768"/>
            <a:ext cx="11601450" cy="51435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1608" y="2684536"/>
            <a:ext cx="1355960" cy="39358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2684536"/>
            <a:ext cx="1355960" cy="39358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3608" y="2708920"/>
            <a:ext cx="2172432" cy="39358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4028304"/>
            <a:ext cx="936104" cy="39358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896" y="4018768"/>
            <a:ext cx="936104" cy="39358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6280" y="5362168"/>
            <a:ext cx="936104" cy="39358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04288" y="5349976"/>
            <a:ext cx="1080120" cy="3935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838325"/>
            <a:ext cx="11696700" cy="3181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2564904"/>
            <a:ext cx="1152128" cy="3935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1342" y="2553864"/>
            <a:ext cx="704378" cy="39358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1502" y="2553864"/>
            <a:ext cx="704378" cy="39358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1342" y="3842993"/>
            <a:ext cx="704378" cy="39358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1502" y="3891761"/>
            <a:ext cx="1784498" cy="39358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1742" y="3891761"/>
            <a:ext cx="1784498" cy="393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0915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268760"/>
            <a:ext cx="11334750" cy="4924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747837"/>
            <a:ext cx="11420475" cy="3362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1904" y="3428999"/>
            <a:ext cx="792088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40768"/>
            <a:ext cx="11391900" cy="5305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6" y="1268760"/>
            <a:ext cx="1080120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0" y="4001888"/>
            <a:ext cx="1080120" cy="638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0" y="5877272"/>
            <a:ext cx="1728192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2026-02-03T15:06:08Z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