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56" r:id="rId3"/>
    <p:sldId id="357" r:id="rId4"/>
    <p:sldId id="358" r:id="rId5"/>
    <p:sldId id="359" r:id="rId6"/>
    <p:sldId id="373" r:id="rId7"/>
    <p:sldId id="374" r:id="rId8"/>
    <p:sldId id="360" r:id="rId9"/>
    <p:sldId id="361" r:id="rId10"/>
    <p:sldId id="362" r:id="rId11"/>
    <p:sldId id="363" r:id="rId12"/>
    <p:sldId id="364" r:id="rId13"/>
    <p:sldId id="365" r:id="rId14"/>
    <p:sldId id="366" r:id="rId15"/>
    <p:sldId id="367" r:id="rId16"/>
    <p:sldId id="368" r:id="rId17"/>
    <p:sldId id="369" r:id="rId18"/>
    <p:sldId id="370" r:id="rId19"/>
    <p:sldId id="371" r:id="rId20"/>
    <p:sldId id="372" r:id="rId21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0162" y="3000375"/>
            <a:ext cx="9591675" cy="85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340768"/>
            <a:ext cx="11382375" cy="5191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40768"/>
            <a:ext cx="11430000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268760"/>
            <a:ext cx="11382375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450" y="1319212"/>
            <a:ext cx="10325100" cy="4219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2204864"/>
            <a:ext cx="60960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4450" y="1412776"/>
            <a:ext cx="9563100" cy="4295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2112" y="5877272"/>
            <a:ext cx="6029325" cy="828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19536" y="1412776"/>
            <a:ext cx="609600" cy="638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19536" y="3241575"/>
            <a:ext cx="609600" cy="6381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19536" y="5070374"/>
            <a:ext cx="60960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262" y="1268760"/>
            <a:ext cx="10277475" cy="5191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1282856"/>
            <a:ext cx="609600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1184" y="3068960"/>
            <a:ext cx="609600" cy="638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1184" y="4855064"/>
            <a:ext cx="60960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600" y="1268760"/>
            <a:ext cx="9448800" cy="5191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1268760"/>
            <a:ext cx="609600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3068960"/>
            <a:ext cx="609600" cy="638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7888" y="4869160"/>
            <a:ext cx="60960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40768"/>
            <a:ext cx="11430000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12776"/>
            <a:ext cx="11306175" cy="514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144" y="2241440"/>
            <a:ext cx="2016224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3984526"/>
            <a:ext cx="1512168" cy="638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4941168"/>
            <a:ext cx="108012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390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268760"/>
            <a:ext cx="11334750" cy="5162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2145048"/>
            <a:ext cx="2448272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1200" y="3033528"/>
            <a:ext cx="2105000" cy="638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0216" y="3923187"/>
            <a:ext cx="180020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202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134725" cy="44862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4761720"/>
            <a:ext cx="1152128" cy="39358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8168" y="5481800"/>
            <a:ext cx="1728192" cy="3935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1" y="1196752"/>
            <a:ext cx="10549054" cy="564334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42160" y="1113696"/>
            <a:ext cx="2634160" cy="638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64352" y="1941216"/>
            <a:ext cx="1728192" cy="6381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32" y="4437112"/>
            <a:ext cx="609600" cy="6381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048" y="6093296"/>
            <a:ext cx="60960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461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772816"/>
            <a:ext cx="11630025" cy="43148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1887096"/>
            <a:ext cx="1152128" cy="39358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3321560"/>
            <a:ext cx="1152128" cy="39358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0488" y="4833728"/>
            <a:ext cx="1152128" cy="3935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12776"/>
            <a:ext cx="11668125" cy="48006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2901704"/>
            <a:ext cx="1296144" cy="393584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3616284"/>
            <a:ext cx="1584176" cy="39358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5041580"/>
            <a:ext cx="1584176" cy="3935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767012"/>
            <a:ext cx="11610975" cy="13239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896" y="2844716"/>
            <a:ext cx="1296144" cy="39358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864" y="3573016"/>
            <a:ext cx="936104" cy="3935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294257"/>
            <a:ext cx="11649075" cy="551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2756544"/>
            <a:ext cx="1080120" cy="3935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32" y="2771608"/>
            <a:ext cx="1080120" cy="39358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4148551"/>
            <a:ext cx="1080120" cy="39358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4153542"/>
            <a:ext cx="1080120" cy="39358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23892" y="4177926"/>
            <a:ext cx="2052228" cy="39358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49364" y="4177926"/>
            <a:ext cx="1080120" cy="39358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20" y="5589235"/>
            <a:ext cx="1080120" cy="39358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0336" y="5589235"/>
            <a:ext cx="1512168" cy="39358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200" y="6345896"/>
            <a:ext cx="2452520" cy="393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2484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2781300"/>
            <a:ext cx="11144250" cy="1295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3573016"/>
            <a:ext cx="1296144" cy="3935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0" y="3573016"/>
            <a:ext cx="648072" cy="393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673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514475"/>
            <a:ext cx="11315700" cy="3829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268760"/>
            <a:ext cx="11401425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2026-02-03T15:01:11Z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