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3043237"/>
            <a:ext cx="74009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76400"/>
            <a:ext cx="1138237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5902" y="2618234"/>
            <a:ext cx="6286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85975"/>
            <a:ext cx="1139190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085975"/>
            <a:ext cx="6286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951059"/>
            <a:ext cx="6286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76450"/>
            <a:ext cx="108013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77874"/>
            <a:ext cx="1123950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944" y="6129872"/>
            <a:ext cx="994023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495550"/>
            <a:ext cx="1063942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48" y="2722256"/>
            <a:ext cx="1043228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48" y="3700849"/>
            <a:ext cx="1043228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84784"/>
            <a:ext cx="110109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701904"/>
            <a:ext cx="1040199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072" y="5676906"/>
            <a:ext cx="1040199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476500"/>
            <a:ext cx="107346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872" y="2649104"/>
            <a:ext cx="10335889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872" y="3632832"/>
            <a:ext cx="1033588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08886"/>
            <a:ext cx="11334750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34608"/>
            <a:ext cx="1133475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33587"/>
            <a:ext cx="1139190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32856"/>
            <a:ext cx="11268075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4130402"/>
            <a:ext cx="6286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1652587"/>
            <a:ext cx="55816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2026-02-03T05:30:43Z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