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3024187"/>
            <a:ext cx="1082992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84784"/>
            <a:ext cx="108108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48478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412776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571625"/>
            <a:ext cx="107918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1700808"/>
            <a:ext cx="70788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636912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340768"/>
            <a:ext cx="104108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340768"/>
            <a:ext cx="103346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5193768"/>
            <a:ext cx="108012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387976"/>
            <a:ext cx="230425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032" y="3212976"/>
            <a:ext cx="70788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021288"/>
            <a:ext cx="18722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457450"/>
            <a:ext cx="1070610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636912"/>
            <a:ext cx="18002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94240"/>
            <a:ext cx="1074420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098400"/>
            <a:ext cx="17281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4680" y="5121760"/>
            <a:ext cx="230425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56792"/>
            <a:ext cx="107632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641720"/>
            <a:ext cx="12961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461496"/>
            <a:ext cx="295232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447925"/>
            <a:ext cx="107537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613672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628800"/>
            <a:ext cx="1069657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4005064"/>
            <a:ext cx="10725150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1224" y="5985856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