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73" r:id="rId6"/>
    <p:sldId id="374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943225"/>
            <a:ext cx="11772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294288"/>
            <a:ext cx="1944216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140968"/>
            <a:ext cx="108012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016" y="4149080"/>
            <a:ext cx="1607448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060800"/>
            <a:ext cx="576064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016" y="6029701"/>
            <a:ext cx="2183512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029448"/>
            <a:ext cx="252028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4012"/>
            <a:ext cx="113919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564904"/>
            <a:ext cx="208823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573016"/>
            <a:ext cx="208823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09687"/>
            <a:ext cx="112014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499264"/>
            <a:ext cx="388843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656" y="2468512"/>
            <a:ext cx="3888432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356992"/>
            <a:ext cx="288032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040" y="4342857"/>
            <a:ext cx="3167147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5254336"/>
            <a:ext cx="144016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14612"/>
            <a:ext cx="113728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51672"/>
            <a:ext cx="1081328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5010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605512"/>
            <a:ext cx="1728192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5277968"/>
            <a:ext cx="1080120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544" y="5938232"/>
            <a:ext cx="1080120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44482"/>
            <a:ext cx="1081328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70080"/>
            <a:ext cx="1081328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984" y="5518142"/>
            <a:ext cx="1081328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838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581176"/>
            <a:ext cx="1584176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337832"/>
            <a:ext cx="1584176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27633"/>
            <a:ext cx="1872208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498072"/>
            <a:ext cx="1872208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901656"/>
            <a:ext cx="1872208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8750"/>
            <a:ext cx="11620500" cy="4000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877320"/>
            <a:ext cx="2088232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294240"/>
            <a:ext cx="1368152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965552"/>
            <a:ext cx="158417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521360"/>
            <a:ext cx="1872208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693138"/>
            <a:ext cx="1872208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437112"/>
            <a:ext cx="1152128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5854032"/>
            <a:ext cx="1152128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8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3087"/>
            <a:ext cx="116395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876599"/>
            <a:ext cx="864096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07906"/>
            <a:ext cx="1152128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7432" y="4519021"/>
            <a:ext cx="1152128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61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62629" cy="5541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295525"/>
            <a:ext cx="9972675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81125"/>
            <a:ext cx="114490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148922"/>
            <a:ext cx="1944216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6165304"/>
            <a:ext cx="1944216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2026-02-03T13:58:11Z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