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3033712"/>
            <a:ext cx="11763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90725"/>
            <a:ext cx="114204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1990725"/>
            <a:ext cx="230425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077072"/>
            <a:ext cx="230425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052736"/>
            <a:ext cx="1138237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24744"/>
            <a:ext cx="112871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4117880"/>
            <a:ext cx="113442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85912"/>
            <a:ext cx="11391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28762"/>
            <a:ext cx="1143952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652" y="2564904"/>
            <a:ext cx="155745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17704"/>
            <a:ext cx="155745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71750"/>
            <a:ext cx="113919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97400"/>
            <a:ext cx="439248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28762"/>
            <a:ext cx="11458575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7" y="3621784"/>
            <a:ext cx="9977759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653136"/>
            <a:ext cx="997775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268760"/>
            <a:ext cx="11106150" cy="5010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426064"/>
            <a:ext cx="1584176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528" y="5109568"/>
            <a:ext cx="158417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416" y="5757640"/>
            <a:ext cx="15841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026714"/>
            <a:ext cx="10938246" cy="5831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233280"/>
            <a:ext cx="964210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30344"/>
            <a:ext cx="1029017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218866"/>
            <a:ext cx="1029017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90662"/>
            <a:ext cx="11630025" cy="3876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016" y="1539430"/>
            <a:ext cx="2700872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7632" y="2901704"/>
            <a:ext cx="2010864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240824"/>
            <a:ext cx="1224136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926000"/>
            <a:ext cx="151216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347596"/>
            <a:ext cx="11772900" cy="552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132856"/>
            <a:ext cx="1584176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392" y="3620640"/>
            <a:ext cx="2074896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965552"/>
            <a:ext cx="122413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220" y="4965552"/>
            <a:ext cx="1764196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220" y="6324964"/>
            <a:ext cx="176419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52687"/>
            <a:ext cx="11668125" cy="1952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480903"/>
            <a:ext cx="1800200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861048"/>
            <a:ext cx="1440160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3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65576"/>
            <a:ext cx="23762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596" y="4498072"/>
            <a:ext cx="2376264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5564272"/>
            <a:ext cx="2376264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1341912"/>
            <a:ext cx="1584177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21312"/>
            <a:ext cx="1872208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10603"/>
            <a:ext cx="11363325" cy="572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078264"/>
            <a:ext cx="144016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221088"/>
            <a:ext cx="1440160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74171"/>
            <a:ext cx="2232248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