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067050"/>
            <a:ext cx="59055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465576"/>
            <a:ext cx="2088232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90687"/>
            <a:ext cx="1141095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573016"/>
            <a:ext cx="1872208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1496976"/>
            <a:ext cx="2232248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0177" y="3453384"/>
            <a:ext cx="2232248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2198" y="5542760"/>
            <a:ext cx="897818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567144"/>
            <a:ext cx="2088232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24062"/>
            <a:ext cx="1138237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068960"/>
            <a:ext cx="2808312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5" y="1124744"/>
            <a:ext cx="1171575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2348880"/>
            <a:ext cx="1072515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90675"/>
            <a:ext cx="11439525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657748"/>
            <a:ext cx="2448272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509120"/>
            <a:ext cx="2448272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204864"/>
            <a:ext cx="2088232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3140968"/>
            <a:ext cx="1728192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5085184"/>
            <a:ext cx="1584176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124744"/>
            <a:ext cx="117538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071687"/>
            <a:ext cx="11401425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576" y="2144839"/>
            <a:ext cx="1440160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2568" y="2189431"/>
            <a:ext cx="2016224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4930" y="3128969"/>
            <a:ext cx="1137654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95500"/>
            <a:ext cx="114204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095500"/>
            <a:ext cx="936104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082296"/>
            <a:ext cx="1656184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84332"/>
            <a:ext cx="1944216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2" y="1124744"/>
            <a:ext cx="1176337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988840"/>
            <a:ext cx="11439525" cy="457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3861048"/>
            <a:ext cx="1368152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5805264"/>
            <a:ext cx="1728192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2026-02-03T04:52:17Z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