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3024187"/>
            <a:ext cx="86963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38312"/>
            <a:ext cx="10696575" cy="3381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63691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38362"/>
            <a:ext cx="106489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13836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2575"/>
            <a:ext cx="107537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708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0768"/>
            <a:ext cx="107632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56490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57362"/>
            <a:ext cx="101441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196752"/>
            <a:ext cx="1068705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420888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728787"/>
            <a:ext cx="102774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077072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013176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054" y="1532408"/>
            <a:ext cx="287422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886" y="4545696"/>
            <a:ext cx="28742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195512"/>
            <a:ext cx="107632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2056" y="3148011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340768"/>
            <a:ext cx="106203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72816"/>
            <a:ext cx="106965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57300"/>
            <a:ext cx="106394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2026-02-01T05:54:03Z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