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74" r:id="rId6"/>
    <p:sldId id="375" r:id="rId7"/>
    <p:sldId id="376" r:id="rId8"/>
    <p:sldId id="359" r:id="rId9"/>
    <p:sldId id="360" r:id="rId10"/>
    <p:sldId id="361" r:id="rId11"/>
    <p:sldId id="362" r:id="rId12"/>
    <p:sldId id="363" r:id="rId13"/>
    <p:sldId id="365" r:id="rId14"/>
    <p:sldId id="367" r:id="rId15"/>
    <p:sldId id="368" r:id="rId16"/>
    <p:sldId id="369" r:id="rId17"/>
    <p:sldId id="370" r:id="rId18"/>
    <p:sldId id="371" r:id="rId19"/>
    <p:sldId id="372" r:id="rId20"/>
    <p:sldId id="373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3019425"/>
            <a:ext cx="117729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32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204864"/>
            <a:ext cx="2664296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552" y="3158888"/>
            <a:ext cx="2664296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552" y="4112912"/>
            <a:ext cx="52387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2294" y="5073768"/>
            <a:ext cx="2206154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307240"/>
            <a:ext cx="1512168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89736"/>
            <a:ext cx="2016224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424" y="5104208"/>
            <a:ext cx="2480632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7408" y="6057864"/>
            <a:ext cx="2480632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149785" cy="5589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854080"/>
            <a:ext cx="936104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4545696"/>
            <a:ext cx="1512168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6792"/>
            <a:ext cx="112585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4005064"/>
            <a:ext cx="113538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36501"/>
            <a:ext cx="113442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074251"/>
            <a:ext cx="1368152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5145000"/>
            <a:ext cx="1944216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6057864"/>
            <a:ext cx="1368152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43062"/>
            <a:ext cx="1143952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501008"/>
            <a:ext cx="10760322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192" y="4490556"/>
            <a:ext cx="10760322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972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7360" y="4485880"/>
            <a:ext cx="1152128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181576"/>
            <a:ext cx="1440160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5854032"/>
            <a:ext cx="187220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09712"/>
            <a:ext cx="1136332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693792"/>
            <a:ext cx="9930134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932" y="4653136"/>
            <a:ext cx="10365668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38362"/>
            <a:ext cx="11639550" cy="2581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202730"/>
            <a:ext cx="1440160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573016"/>
            <a:ext cx="2808312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1530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2708920"/>
            <a:ext cx="1800200" cy="39358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356992"/>
            <a:ext cx="1800200" cy="39358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4077072"/>
            <a:ext cx="1800200" cy="39358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868" y="5421984"/>
            <a:ext cx="2268252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3143250"/>
            <a:ext cx="100774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179432"/>
            <a:ext cx="720080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82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734448"/>
            <a:ext cx="1152128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734448"/>
            <a:ext cx="1800200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552" y="2756552"/>
            <a:ext cx="1800200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1160" y="2756552"/>
            <a:ext cx="1800200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769019"/>
            <a:ext cx="1800200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769019"/>
            <a:ext cx="1072010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0036" y="6129531"/>
            <a:ext cx="1072010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7906" y="6129531"/>
            <a:ext cx="1616125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6129531"/>
            <a:ext cx="808062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45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90700"/>
            <a:ext cx="116395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492896"/>
            <a:ext cx="576064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2492896"/>
            <a:ext cx="1008112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850000"/>
            <a:ext cx="1008112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850000"/>
            <a:ext cx="1440160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3842752"/>
            <a:ext cx="806960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73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04937"/>
            <a:ext cx="1137285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28800"/>
            <a:ext cx="1130617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2026-02-03T15:08:00Z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