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56" r:id="rId3"/>
    <p:sldId id="357" r:id="rId4"/>
    <p:sldId id="358" r:id="rId5"/>
    <p:sldId id="359" r:id="rId6"/>
    <p:sldId id="373" r:id="rId7"/>
    <p:sldId id="374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2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3062287"/>
            <a:ext cx="118681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231726"/>
            <a:ext cx="11382375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140968"/>
            <a:ext cx="936104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6142064"/>
            <a:ext cx="1728192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196752"/>
            <a:ext cx="11363325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193816"/>
            <a:ext cx="2448272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3177544"/>
            <a:ext cx="2448272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196752"/>
            <a:ext cx="11353800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121808"/>
            <a:ext cx="3168352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4077072"/>
            <a:ext cx="1440160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6094440"/>
            <a:ext cx="216024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6182" y="1136936"/>
            <a:ext cx="1029652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060848"/>
            <a:ext cx="114109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227576"/>
            <a:ext cx="113157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96752"/>
            <a:ext cx="113347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348880"/>
            <a:ext cx="2016224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3405760"/>
            <a:ext cx="2330624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365104"/>
            <a:ext cx="1152128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5447512"/>
            <a:ext cx="1872208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7337"/>
            <a:ext cx="11401425" cy="3743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598911"/>
            <a:ext cx="10165208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736" y="4603218"/>
            <a:ext cx="1064488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4705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4293096"/>
            <a:ext cx="1728192" cy="3840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0120" y="4928976"/>
            <a:ext cx="1728192" cy="3840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5541616"/>
            <a:ext cx="1080120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66925"/>
            <a:ext cx="114014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33725"/>
            <a:ext cx="10165208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736" y="4113648"/>
            <a:ext cx="1064488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900362"/>
            <a:ext cx="10839450" cy="10572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924746"/>
            <a:ext cx="1080120" cy="3840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768" y="3537010"/>
            <a:ext cx="1080120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6814"/>
            <a:ext cx="11572875" cy="55816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1929024"/>
            <a:ext cx="1080120" cy="3840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541664"/>
            <a:ext cx="1080120" cy="38405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841229"/>
            <a:ext cx="1656184" cy="38405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5169384"/>
            <a:ext cx="2232248" cy="3840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393520"/>
            <a:ext cx="1728192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243137"/>
            <a:ext cx="11563350" cy="2371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451463"/>
            <a:ext cx="1584176" cy="3840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465575"/>
            <a:ext cx="1512168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209675"/>
            <a:ext cx="11610975" cy="5648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893592"/>
            <a:ext cx="1080120" cy="3840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893591"/>
            <a:ext cx="1080120" cy="3840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1882183"/>
            <a:ext cx="1080120" cy="3840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748106"/>
            <a:ext cx="1080120" cy="3840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5700" y="3748106"/>
            <a:ext cx="1080120" cy="3840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977744"/>
            <a:ext cx="1080120" cy="3840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977744"/>
            <a:ext cx="1080120" cy="3840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736" y="6393520"/>
            <a:ext cx="1634480" cy="3840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1239" y="6386575"/>
            <a:ext cx="986408" cy="3840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4230" y="6376248"/>
            <a:ext cx="1336346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95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62162"/>
            <a:ext cx="115633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45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49299"/>
            <a:ext cx="1143000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176147"/>
            <a:ext cx="2016224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167977"/>
            <a:ext cx="2016224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6142064"/>
            <a:ext cx="2448272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2026-02-03T13:44:42Z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