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2990850"/>
            <a:ext cx="66294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09869"/>
            <a:ext cx="112871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247775"/>
            <a:ext cx="1132522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90687"/>
            <a:ext cx="113347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2575"/>
            <a:ext cx="114776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28725"/>
            <a:ext cx="11401425" cy="562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228725"/>
            <a:ext cx="5524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54622"/>
            <a:ext cx="11353800" cy="558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204864"/>
            <a:ext cx="5524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00187"/>
            <a:ext cx="1132522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717032"/>
            <a:ext cx="5524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1196752"/>
            <a:ext cx="113347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3621378"/>
            <a:ext cx="8782050" cy="325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3482752"/>
            <a:ext cx="5524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47775"/>
            <a:ext cx="11391900" cy="561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69328"/>
            <a:ext cx="113061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3241536"/>
            <a:ext cx="11353800" cy="3581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1704" y="4149080"/>
            <a:ext cx="5524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89296"/>
            <a:ext cx="11334750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3140968"/>
            <a:ext cx="5524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6093296"/>
            <a:ext cx="5524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124744"/>
            <a:ext cx="5524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050060"/>
            <a:ext cx="5524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68760"/>
            <a:ext cx="111633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309812"/>
            <a:ext cx="1109662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59577"/>
            <a:ext cx="11391900" cy="559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36722"/>
            <a:ext cx="11315700" cy="561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196752"/>
            <a:ext cx="11391900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157192"/>
            <a:ext cx="5524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95437"/>
            <a:ext cx="1082992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595437"/>
            <a:ext cx="5524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632" y="2636912"/>
            <a:ext cx="55245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632" y="4679721"/>
            <a:ext cx="5524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9175" y="1214613"/>
            <a:ext cx="10153650" cy="562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234069"/>
            <a:ext cx="5524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84984"/>
            <a:ext cx="55245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229200"/>
            <a:ext cx="5524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556792"/>
            <a:ext cx="1059180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556792"/>
            <a:ext cx="5524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566566"/>
            <a:ext cx="55245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571453"/>
            <a:ext cx="5524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2026-02-02T18:14:00Z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