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3000375"/>
            <a:ext cx="59245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057912"/>
            <a:ext cx="1584176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062104"/>
            <a:ext cx="1584176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181" y="3043440"/>
            <a:ext cx="1584176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928" y="3982968"/>
            <a:ext cx="1584176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26047"/>
            <a:ext cx="113442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82171"/>
            <a:ext cx="94297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52" y="2324496"/>
            <a:ext cx="11311509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52" y="3236216"/>
            <a:ext cx="11311509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51" y="4147936"/>
            <a:ext cx="11311509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702" y="5041967"/>
            <a:ext cx="11311509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702" y="5948190"/>
            <a:ext cx="11311509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67" y="1392584"/>
            <a:ext cx="11360658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63" y="2301256"/>
            <a:ext cx="11360658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63" y="3209928"/>
            <a:ext cx="11360658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118600"/>
            <a:ext cx="11360658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79" y="5027272"/>
            <a:ext cx="11360658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79" y="5935944"/>
            <a:ext cx="1136065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590800"/>
            <a:ext cx="11410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2618232"/>
            <a:ext cx="11322099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67" y="3524248"/>
            <a:ext cx="11322099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427817"/>
            <a:ext cx="11353800" cy="544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4293096"/>
            <a:ext cx="6286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5672" y="6165304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043536"/>
            <a:ext cx="6286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009096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5928"/>
            <a:ext cx="64674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343025"/>
            <a:ext cx="10972800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483696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420888"/>
            <a:ext cx="113157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335648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077072"/>
            <a:ext cx="6286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2248" y="5805264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157192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624137"/>
            <a:ext cx="114490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443095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157192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33662"/>
            <a:ext cx="113728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28999"/>
            <a:ext cx="6286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57412"/>
            <a:ext cx="112776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09700"/>
            <a:ext cx="113538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204864"/>
            <a:ext cx="97059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7396" y="4221088"/>
            <a:ext cx="5057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28670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568" y="1274338"/>
            <a:ext cx="9370069" cy="555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638300"/>
            <a:ext cx="99345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348" y="3563864"/>
            <a:ext cx="3076923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332" y="4459974"/>
            <a:ext cx="5181172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12976"/>
            <a:ext cx="252028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212976"/>
            <a:ext cx="252028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6034624"/>
            <a:ext cx="1512168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260" y="6002960"/>
            <a:ext cx="756084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4105" y="6028488"/>
            <a:ext cx="756084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2026-02-02T15:20:06Z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