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3033712"/>
            <a:ext cx="1077277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340768"/>
            <a:ext cx="10801350" cy="525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5805264"/>
            <a:ext cx="671344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268760"/>
            <a:ext cx="10763250" cy="522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4941168"/>
            <a:ext cx="671344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340768"/>
            <a:ext cx="10677525" cy="517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3140968"/>
            <a:ext cx="671344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657350"/>
            <a:ext cx="10715625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4437112"/>
            <a:ext cx="671344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9859" y="1124744"/>
            <a:ext cx="10372725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0471" y="692696"/>
            <a:ext cx="9822841" cy="6165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340768"/>
            <a:ext cx="10706100" cy="508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4941168"/>
            <a:ext cx="244827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340768"/>
            <a:ext cx="10868025" cy="495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0326" y="1340768"/>
            <a:ext cx="2495913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140968"/>
            <a:ext cx="2232248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4869160"/>
            <a:ext cx="144016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2638425"/>
            <a:ext cx="10715625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2638425"/>
            <a:ext cx="158417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484784"/>
            <a:ext cx="10839450" cy="4076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3290914"/>
            <a:ext cx="266429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340768"/>
            <a:ext cx="10706100" cy="528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1509168"/>
            <a:ext cx="201622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3402572"/>
            <a:ext cx="2664296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5085184"/>
            <a:ext cx="266429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619375"/>
            <a:ext cx="10668000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3515097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412776"/>
            <a:ext cx="10696575" cy="422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12776"/>
            <a:ext cx="10763250" cy="491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4472" y="3870226"/>
            <a:ext cx="671344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2026-02-01T06:34:16Z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