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406" r:id="rId25"/>
    <p:sldId id="407" r:id="rId26"/>
    <p:sldId id="408" r:id="rId27"/>
    <p:sldId id="409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8" r:id="rId51"/>
    <p:sldId id="379" r:id="rId52"/>
    <p:sldId id="382" r:id="rId53"/>
    <p:sldId id="383" r:id="rId5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357312"/>
            <a:ext cx="1032510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838325"/>
            <a:ext cx="104298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862293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57301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9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68760"/>
            <a:ext cx="1043940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149080"/>
            <a:ext cx="122413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149080"/>
            <a:ext cx="936104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000" y="5733256"/>
            <a:ext cx="1596752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4941168"/>
            <a:ext cx="1152128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5752" y="4928560"/>
            <a:ext cx="130872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68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268760"/>
            <a:ext cx="104965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12776"/>
            <a:ext cx="104394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3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43025"/>
            <a:ext cx="10448925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50912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14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296525" cy="585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83671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656" y="198884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458442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000" y="2984797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7456" y="3560861"/>
            <a:ext cx="4572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7456" y="4073344"/>
            <a:ext cx="457200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5264" y="5179177"/>
            <a:ext cx="457200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912" y="5755241"/>
            <a:ext cx="457200" cy="409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912" y="626710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40768"/>
            <a:ext cx="103917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8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7" y="1038770"/>
            <a:ext cx="10140627" cy="5798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556792"/>
            <a:ext cx="1037272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22108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1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132856"/>
            <a:ext cx="933450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64" y="3261744"/>
            <a:ext cx="8391525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216844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7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340768"/>
            <a:ext cx="1056322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360" y="5827737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5827737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1112" y="5827737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1255" y="5813029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2631" y="582773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7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412776"/>
            <a:ext cx="103822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48478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440" y="479715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5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614612"/>
            <a:ext cx="104965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63858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4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268760"/>
            <a:ext cx="104965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40768"/>
            <a:ext cx="104394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13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300" y="1028352"/>
            <a:ext cx="1043940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5298" y="5329809"/>
            <a:ext cx="7734300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71703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7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12776"/>
            <a:ext cx="1039177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55679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200" y="335699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0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833562"/>
            <a:ext cx="1062990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84533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738312"/>
            <a:ext cx="102965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1683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82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40768"/>
            <a:ext cx="1036320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323975"/>
            <a:ext cx="1037272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12776"/>
            <a:ext cx="1040130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49289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576" y="4058061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7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268760"/>
            <a:ext cx="10410825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84784"/>
            <a:ext cx="105441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8478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384" y="2996952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147887"/>
            <a:ext cx="103441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171855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364736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604962"/>
            <a:ext cx="105251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604962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40768"/>
            <a:ext cx="10420350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37" y="3501008"/>
            <a:ext cx="10448925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448684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340768"/>
            <a:ext cx="1048702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0928" y="130419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008" y="341795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720" y="554161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838325"/>
            <a:ext cx="1038225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44192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585912"/>
            <a:ext cx="97917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268760"/>
            <a:ext cx="103917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340768"/>
            <a:ext cx="99822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36588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464" y="299695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464" y="462802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2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300" y="1916832"/>
            <a:ext cx="104394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143125"/>
            <a:ext cx="104108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484784"/>
            <a:ext cx="1056322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1508752"/>
            <a:ext cx="1609204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73040"/>
            <a:ext cx="1296144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601480"/>
            <a:ext cx="2448272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681068"/>
            <a:ext cx="2448272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773912"/>
            <a:ext cx="972108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324120"/>
            <a:ext cx="1800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271712"/>
            <a:ext cx="10525125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525007"/>
            <a:ext cx="965505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080031"/>
            <a:ext cx="965505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68760"/>
            <a:ext cx="107251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42900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50912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558924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557337"/>
            <a:ext cx="104870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1557337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968" y="318763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700808"/>
            <a:ext cx="95250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12776"/>
            <a:ext cx="1041082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4953360"/>
            <a:ext cx="194421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5510787"/>
            <a:ext cx="1944216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6071466"/>
            <a:ext cx="158417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258824"/>
            <a:ext cx="104679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1270600"/>
            <a:ext cx="1296144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2" y="2420888"/>
            <a:ext cx="187221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3525392"/>
            <a:ext cx="1512168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4020" y="5209984"/>
            <a:ext cx="1984468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5868" y="5810916"/>
            <a:ext cx="198446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600325"/>
            <a:ext cx="104775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588861"/>
            <a:ext cx="1152128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765800"/>
            <a:ext cx="1368152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43025"/>
            <a:ext cx="10334625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661248"/>
            <a:ext cx="4124325" cy="98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019425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3256" y="458112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14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852612"/>
            <a:ext cx="106775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84784"/>
            <a:ext cx="104013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920" y="2157240"/>
            <a:ext cx="516973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2852936"/>
            <a:ext cx="104013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848" y="3535304"/>
            <a:ext cx="104013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796" y="4219952"/>
            <a:ext cx="104013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94" y="4902320"/>
            <a:ext cx="104013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270" y="5605651"/>
            <a:ext cx="10401300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768" y="6288019"/>
            <a:ext cx="104013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9150"/>
            <a:ext cx="10410825" cy="603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135" y="868646"/>
            <a:ext cx="10403145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556792"/>
            <a:ext cx="10403145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2244938"/>
            <a:ext cx="10403145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933084"/>
            <a:ext cx="10403145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3621230"/>
            <a:ext cx="10403145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299" y="4309376"/>
            <a:ext cx="10403145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298" y="4997522"/>
            <a:ext cx="10403145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5685668"/>
            <a:ext cx="10403145" cy="409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4" y="6373814"/>
            <a:ext cx="1040314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836712"/>
            <a:ext cx="9467850" cy="588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90872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492896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344" y="461128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9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171367"/>
            <a:ext cx="10331697" cy="56633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798263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936" y="5316499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6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412776"/>
            <a:ext cx="1038225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8884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974479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58916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7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340768"/>
            <a:ext cx="982980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91683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902471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64781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49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2026-02-01T03:38:39Z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