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72" r:id="rId6"/>
    <p:sldId id="373" r:id="rId7"/>
    <p:sldId id="374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971800"/>
            <a:ext cx="97345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96752"/>
            <a:ext cx="112871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84784"/>
            <a:ext cx="109156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6236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240" y="3561234"/>
            <a:ext cx="62368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240" y="5517232"/>
            <a:ext cx="623688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162050"/>
            <a:ext cx="973455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162050"/>
            <a:ext cx="6236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212976"/>
            <a:ext cx="62368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254758"/>
            <a:ext cx="62368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06050" cy="572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080952"/>
            <a:ext cx="62368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40968"/>
            <a:ext cx="62368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200984"/>
            <a:ext cx="62368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2524125"/>
            <a:ext cx="93440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7936" y="2608710"/>
            <a:ext cx="62368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24744"/>
            <a:ext cx="11325225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882" y="2060848"/>
            <a:ext cx="2484277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752" y="4110634"/>
            <a:ext cx="248427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4925"/>
            <a:ext cx="113919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169494"/>
            <a:ext cx="396044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104" y="6117680"/>
            <a:ext cx="237626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01008"/>
            <a:ext cx="136815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2423"/>
            <a:ext cx="1143952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1209679"/>
            <a:ext cx="105573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149080"/>
            <a:ext cx="105573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085184"/>
            <a:ext cx="24482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1587"/>
            <a:ext cx="11420475" cy="4314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437112"/>
            <a:ext cx="1080120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115634"/>
            <a:ext cx="1080120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872" y="1545744"/>
            <a:ext cx="20882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02560"/>
            <a:ext cx="24482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0808"/>
            <a:ext cx="11620500" cy="4076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761768"/>
            <a:ext cx="1728192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88" y="3104392"/>
            <a:ext cx="1728192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301208"/>
            <a:ext cx="2376264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541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673488"/>
            <a:ext cx="1728192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680" y="4114800"/>
            <a:ext cx="1728192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488" y="5519528"/>
            <a:ext cx="467480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433637"/>
            <a:ext cx="114109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530382"/>
            <a:ext cx="2664296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197485"/>
            <a:ext cx="1296144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24" y="3885432"/>
            <a:ext cx="1008112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5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38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786062"/>
            <a:ext cx="116776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0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14425"/>
            <a:ext cx="11449050" cy="574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