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7" y="2943225"/>
            <a:ext cx="65246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12776"/>
            <a:ext cx="111728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2191358"/>
            <a:ext cx="28803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28951" y="3979965"/>
            <a:ext cx="178347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81883" y="5781710"/>
            <a:ext cx="266624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611793" cy="58216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23608" y="3295032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23608" y="4149080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23608" y="4999670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23608" y="5843731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7592" y="551164"/>
            <a:ext cx="10829925" cy="6210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1556792"/>
            <a:ext cx="61206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57591" y="2451032"/>
            <a:ext cx="108299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57591" y="3355384"/>
            <a:ext cx="108299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57591" y="4249687"/>
            <a:ext cx="108299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57591" y="5133942"/>
            <a:ext cx="108299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57591" y="6038293"/>
            <a:ext cx="108299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405296"/>
            <a:ext cx="1069841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5299718"/>
            <a:ext cx="1069841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9962"/>
            <a:ext cx="29622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887146"/>
            <a:ext cx="7920880" cy="5825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11306"/>
            <a:ext cx="10238941" cy="578604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93500" y="791210"/>
            <a:ext cx="103471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3500" y="1638848"/>
            <a:ext cx="103471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93500" y="2482909"/>
            <a:ext cx="103471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93500" y="3357115"/>
            <a:ext cx="103471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93500" y="4201176"/>
            <a:ext cx="103471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93500" y="5075383"/>
            <a:ext cx="103471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93500" y="5919444"/>
            <a:ext cx="103471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9531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836712"/>
            <a:ext cx="4811717" cy="4090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675" y="1484784"/>
            <a:ext cx="112966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00808"/>
            <a:ext cx="112014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7819" y="640785"/>
            <a:ext cx="11054166" cy="6120680"/>
            <a:chOff x="447675" y="620688"/>
            <a:chExt cx="11296650" cy="62549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200" y="620688"/>
              <a:ext cx="11277600" cy="3943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4589631"/>
              <a:ext cx="11296650" cy="228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764704"/>
            <a:ext cx="11306175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247775"/>
            <a:ext cx="112585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1487" y="1340768"/>
            <a:ext cx="11249025" cy="5400600"/>
            <a:chOff x="471487" y="1340768"/>
            <a:chExt cx="11249025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1340768"/>
              <a:ext cx="11249025" cy="141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8162" y="2864693"/>
              <a:ext cx="11182350" cy="3876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6792"/>
            <a:ext cx="112299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2026-01-24T13:53:52Z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