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833687"/>
            <a:ext cx="6972300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340768"/>
            <a:ext cx="11258550" cy="5132101"/>
            <a:chOff x="466725" y="1268760"/>
            <a:chExt cx="11258550" cy="5132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268760"/>
              <a:ext cx="11258550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775" y="5800786"/>
              <a:ext cx="1122045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908720"/>
            <a:ext cx="112585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324" y="677366"/>
            <a:ext cx="10607352" cy="610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484784"/>
            <a:ext cx="11315700" cy="4860007"/>
            <a:chOff x="438150" y="1484784"/>
            <a:chExt cx="11315700" cy="48600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84784"/>
              <a:ext cx="1131570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450" y="3573016"/>
              <a:ext cx="10820400" cy="2771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78830" y="464141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8830" y="562919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2"/>
            <a:ext cx="10868025" cy="583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7497" y="888624"/>
            <a:ext cx="107960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7497" y="1893153"/>
            <a:ext cx="107960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7497" y="2882841"/>
            <a:ext cx="107960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37497" y="3901126"/>
            <a:ext cx="107960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7497" y="4897518"/>
            <a:ext cx="107960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37497" y="5892304"/>
            <a:ext cx="1079601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612" y="447730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9612" y="548517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791"/>
          <a:stretch/>
        </p:blipFill>
        <p:spPr>
          <a:xfrm>
            <a:off x="376237" y="1340768"/>
            <a:ext cx="11439525" cy="5410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20688"/>
            <a:ext cx="29241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72816"/>
            <a:ext cx="108299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83477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84097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849089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84560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660" y="379908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660" y="480696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04864"/>
            <a:ext cx="109537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227070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3283073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428113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8830" y="446108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8830" y="5465081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44824"/>
            <a:ext cx="108108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189894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90293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3909377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490" y="491761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908720"/>
            <a:ext cx="1130617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590675"/>
            <a:ext cx="11363325" cy="4483199"/>
            <a:chOff x="414337" y="1590675"/>
            <a:chExt cx="11363325" cy="44831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590675"/>
              <a:ext cx="11363325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337" y="5445224"/>
              <a:ext cx="616267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2026-01-24T15:31:56Z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