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775" y="2914650"/>
            <a:ext cx="6648450" cy="102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700808"/>
            <a:ext cx="11306175" cy="3933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1620" y="3326848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1620" y="4135574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81620" y="4939442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772816"/>
            <a:ext cx="11258550" cy="39243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781620" y="3407172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81620" y="4215898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81620" y="5019766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7200" y="1700808"/>
            <a:ext cx="11277600" cy="4138613"/>
            <a:chOff x="457200" y="2719387"/>
            <a:chExt cx="11277600" cy="41386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9587" y="2719387"/>
              <a:ext cx="11172825" cy="1419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7200" y="4191000"/>
              <a:ext cx="11277600" cy="2667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28800"/>
            <a:ext cx="1136332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51993"/>
            <a:ext cx="10439523" cy="6074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0637" y="176212"/>
            <a:ext cx="9610725" cy="650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1012" y="764704"/>
            <a:ext cx="11229975" cy="564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700808"/>
            <a:ext cx="11306175" cy="4067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1620" y="3356992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1620" y="4165718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81620" y="4969586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2060848"/>
            <a:ext cx="10782300" cy="3209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9520" y="2070896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09520" y="2899718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09520" y="3713634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09520" y="4547647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850204"/>
            <a:ext cx="11430000" cy="4829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433" y="1268760"/>
            <a:ext cx="291465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628800"/>
            <a:ext cx="1144905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0525" y="908720"/>
            <a:ext cx="1141095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04664"/>
            <a:ext cx="5991225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1061731"/>
            <a:ext cx="4704953" cy="40364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862" y="1844824"/>
            <a:ext cx="1134427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6725" y="908720"/>
            <a:ext cx="1125855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700808"/>
            <a:ext cx="1124902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988840"/>
            <a:ext cx="11249025" cy="3114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35960" y="2780928"/>
            <a:ext cx="331236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735960" y="3579606"/>
            <a:ext cx="331236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735960" y="4383474"/>
            <a:ext cx="331236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56792"/>
            <a:ext cx="11372850" cy="4695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933056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4735192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5539061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2026-01-24T14:33:51Z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