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53" r:id="rId32"/>
    <p:sldId id="354" r:id="rId33"/>
    <p:sldId id="343" r:id="rId34"/>
    <p:sldId id="350" r:id="rId35"/>
    <p:sldId id="351" r:id="rId36"/>
    <p:sldId id="352" r:id="rId37"/>
    <p:sldId id="347" r:id="rId38"/>
    <p:sldId id="348" r:id="rId39"/>
    <p:sldId id="349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6425" y="2198662"/>
            <a:ext cx="8439150" cy="2460675"/>
            <a:chOff x="1876425" y="2833687"/>
            <a:chExt cx="8439150" cy="2460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6425" y="2833687"/>
              <a:ext cx="8439150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90825" y="4437112"/>
              <a:ext cx="6610350" cy="8572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00808"/>
            <a:ext cx="9829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5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6812" y="1700808"/>
            <a:ext cx="9858375" cy="4408512"/>
            <a:chOff x="1166812" y="1412776"/>
            <a:chExt cx="9858375" cy="4408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6812" y="1412776"/>
              <a:ext cx="985837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0625" y="4221088"/>
              <a:ext cx="981075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098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28800"/>
            <a:ext cx="997267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616816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64448" y="2616816"/>
            <a:ext cx="163580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27050" y="4425519"/>
            <a:ext cx="612553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50322" y="5341400"/>
            <a:ext cx="10852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4981360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5895758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44824"/>
            <a:ext cx="106584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225" y="1268760"/>
            <a:ext cx="10115550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66512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59973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494037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3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53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750887"/>
            <a:ext cx="5189959" cy="475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" y="1404334"/>
            <a:ext cx="113633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1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528"/>
          <a:stretch/>
        </p:blipFill>
        <p:spPr>
          <a:xfrm>
            <a:off x="500062" y="1628800"/>
            <a:ext cx="1119187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0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0848"/>
            <a:ext cx="113633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2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1196752"/>
            <a:ext cx="111728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703659"/>
            <a:ext cx="1126807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6022" y="2572984"/>
            <a:ext cx="85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276872"/>
            <a:ext cx="107156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645146"/>
            <a:ext cx="11296650" cy="4088110"/>
            <a:chOff x="447675" y="1484784"/>
            <a:chExt cx="11296650" cy="40881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84784"/>
              <a:ext cx="535305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924944"/>
              <a:ext cx="11296650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468896"/>
            <a:ext cx="107799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393462"/>
            <a:ext cx="107799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5307861"/>
            <a:ext cx="107799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136" y="1626832"/>
            <a:ext cx="107537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136" y="2541350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9136" y="3467406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9136" y="4380198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9136" y="5306254"/>
            <a:ext cx="108494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73625"/>
            <a:ext cx="10444286" cy="15312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55100"/>
            <a:ext cx="10359702" cy="452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84031" y="5743304"/>
            <a:ext cx="47525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88840"/>
            <a:ext cx="107727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448800"/>
            <a:ext cx="50405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4363318"/>
            <a:ext cx="61926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42824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137246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51646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955998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850" y="1412776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850" y="2327294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4850" y="3241693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4850" y="4146044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4850" y="5060443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4850" y="5954745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54197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1772816"/>
            <a:ext cx="11239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612" y="175075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612" y="265522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9612" y="356962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9612" y="446392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9612" y="537832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800"/>
            <a:ext cx="10763250" cy="4467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09612" y="1740704"/>
            <a:ext cx="1093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9612" y="2645174"/>
            <a:ext cx="1093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9612" y="3559574"/>
            <a:ext cx="1093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9612" y="4453875"/>
            <a:ext cx="1093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9612" y="5368275"/>
            <a:ext cx="1093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108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11840" y="4721686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56112" y="4721686"/>
            <a:ext cx="1200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61114" y="5676279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84104" y="5676279"/>
            <a:ext cx="1560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533650"/>
            <a:ext cx="10553700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96062" y="3583064"/>
            <a:ext cx="11916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72309" y="3583064"/>
            <a:ext cx="11916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367516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60848"/>
            <a:ext cx="107156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878256"/>
            <a:ext cx="957706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368" y="4581128"/>
            <a:ext cx="109172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