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2938462"/>
            <a:ext cx="49911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837494"/>
            <a:ext cx="10153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807200"/>
            <a:ext cx="1015312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204864"/>
            <a:ext cx="10791825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202928"/>
            <a:ext cx="102109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167390"/>
            <a:ext cx="102109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41020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" y="2708920"/>
            <a:ext cx="112585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05012"/>
            <a:ext cx="10753725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8490" y="216300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313577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8490" y="412552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49090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41182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533135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53721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736" y="966068"/>
            <a:ext cx="5473228" cy="553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62" y="1772816"/>
            <a:ext cx="112680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28410"/>
            <a:ext cx="10453240" cy="572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4909352"/>
            <a:ext cx="25922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28800"/>
            <a:ext cx="10791825" cy="4629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8904312" y="2019798"/>
            <a:ext cx="24265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80176" y="2953302"/>
            <a:ext cx="3650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832304" y="4752950"/>
            <a:ext cx="24265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60848"/>
            <a:ext cx="11439525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6725" y="1373485"/>
            <a:ext cx="11258550" cy="5203771"/>
            <a:chOff x="466725" y="1268760"/>
            <a:chExt cx="11258550" cy="52037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268760"/>
              <a:ext cx="11258550" cy="1562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9364" y="2976856"/>
              <a:ext cx="10401300" cy="34956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2221780" y="2335967"/>
            <a:ext cx="84988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4530888"/>
            <a:ext cx="106429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5471910"/>
            <a:ext cx="106429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417016"/>
            <a:ext cx="105709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5349662"/>
            <a:ext cx="105709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138362"/>
            <a:ext cx="10601325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164310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097318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021766"/>
            <a:ext cx="10801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72816"/>
            <a:ext cx="112680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00808"/>
            <a:ext cx="112395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44824"/>
            <a:ext cx="112395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53816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373933"/>
            <a:ext cx="10656118" cy="5392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609472" y="6218490"/>
            <a:ext cx="6572824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984432" y="1484784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5344341"/>
            <a:ext cx="9577064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620" y="6093296"/>
            <a:ext cx="11075020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2387286"/>
            <a:ext cx="7058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332656"/>
            <a:ext cx="10549631" cy="6381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652743" y="1206800"/>
            <a:ext cx="248381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52743" y="2141296"/>
            <a:ext cx="248381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52743" y="3045648"/>
            <a:ext cx="248381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652743" y="3990193"/>
            <a:ext cx="248381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652743" y="4914642"/>
            <a:ext cx="248381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652743" y="5839089"/>
            <a:ext cx="248381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7002" y="1506552"/>
            <a:ext cx="78554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724150"/>
            <a:ext cx="10848975" cy="140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93696" y="2790983"/>
            <a:ext cx="9793088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620" y="3573016"/>
            <a:ext cx="11075020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52896" y="2469342"/>
            <a:ext cx="7736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988840"/>
            <a:ext cx="10839450" cy="32956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2105416" y="3881084"/>
            <a:ext cx="9721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1620" y="458112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2026-01-24T14:43:45Z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