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34" r:id="rId24"/>
    <p:sldId id="33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2947987"/>
            <a:ext cx="52673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28800"/>
            <a:ext cx="107346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72816"/>
            <a:ext cx="108585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6792"/>
            <a:ext cx="1087755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1556792"/>
            <a:ext cx="9649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1850" y="2348880"/>
            <a:ext cx="10872925" cy="42484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30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32048"/>
            <a:ext cx="53816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6490" y="1267019"/>
            <a:ext cx="4778102" cy="4137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575" y="1916832"/>
            <a:ext cx="113728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0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70711"/>
            <a:ext cx="112966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32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6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980728"/>
            <a:ext cx="112776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77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10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5" y="764704"/>
            <a:ext cx="10582969" cy="5784929"/>
            <a:chOff x="409575" y="1340768"/>
            <a:chExt cx="11372850" cy="6216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340768"/>
              <a:ext cx="11372850" cy="540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2247" y="6957392"/>
              <a:ext cx="6667500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48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052736"/>
            <a:ext cx="113157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7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88840"/>
            <a:ext cx="1143952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2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2219"/>
            <a:ext cx="10521056" cy="583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23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12919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07516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02131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96759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39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00262"/>
            <a:ext cx="113061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089056"/>
            <a:ext cx="1079409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29420"/>
            <a:ext cx="1079409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54563"/>
            <a:ext cx="10535344" cy="59884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475006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365129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249321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133638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6027878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372100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628800"/>
            <a:ext cx="113442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4631368"/>
            <a:ext cx="41044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620375" cy="600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98390" y="1749262"/>
            <a:ext cx="8510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95487"/>
            <a:ext cx="1064895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18270" y="4055304"/>
            <a:ext cx="8510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93549" y="4055304"/>
            <a:ext cx="8510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32856"/>
            <a:ext cx="106680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87421" y="3717032"/>
            <a:ext cx="7855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2026-01-24T15:38:02Z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