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53" r:id="rId32"/>
    <p:sldId id="354" r:id="rId33"/>
    <p:sldId id="343" r:id="rId34"/>
    <p:sldId id="350" r:id="rId35"/>
    <p:sldId id="351" r:id="rId36"/>
    <p:sldId id="352" r:id="rId37"/>
    <p:sldId id="34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57362" y="2122177"/>
            <a:ext cx="8677275" cy="2613645"/>
            <a:chOff x="1757362" y="2828925"/>
            <a:chExt cx="8677275" cy="2613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7362" y="2828925"/>
              <a:ext cx="8677275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7512" y="4509120"/>
              <a:ext cx="6276975" cy="9334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7" y="596292"/>
            <a:ext cx="10350177" cy="631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04427"/>
            <a:ext cx="10081120" cy="6111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43872" y="4951216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77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7560"/>
            <a:ext cx="9505056" cy="622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72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772816"/>
            <a:ext cx="1000125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816886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840977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839041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855654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42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132856"/>
            <a:ext cx="998220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1900" y="2146782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1900" y="3170873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1900" y="4187361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79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98" t="5518" b="674"/>
          <a:stretch/>
        </p:blipFill>
        <p:spPr>
          <a:xfrm>
            <a:off x="1199456" y="44624"/>
            <a:ext cx="5399534" cy="12241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791177"/>
            <a:ext cx="4954935" cy="477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1412776"/>
            <a:ext cx="113919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8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19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980728"/>
            <a:ext cx="11410950" cy="5664696"/>
            <a:chOff x="390525" y="908720"/>
            <a:chExt cx="11410950" cy="5664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725" y="908720"/>
              <a:ext cx="1125855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1772816"/>
              <a:ext cx="11410950" cy="4800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203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0270"/>
            <a:ext cx="10266362" cy="610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0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620688"/>
            <a:ext cx="11334750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8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44824"/>
            <a:ext cx="114585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5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932064" cy="576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764704"/>
            <a:ext cx="11325225" cy="5832648"/>
            <a:chOff x="433387" y="620688"/>
            <a:chExt cx="11325225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620688"/>
              <a:ext cx="11325225" cy="483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5672286"/>
              <a:ext cx="9372600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531302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44824"/>
            <a:ext cx="108680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394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4387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556792"/>
            <a:ext cx="114300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657475"/>
            <a:ext cx="10925175" cy="154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688556"/>
            <a:ext cx="94979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350100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620" y="370698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620" y="474178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72816"/>
            <a:ext cx="1082992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81688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851025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87923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3588" y="490756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1620" y="377282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480374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72816"/>
            <a:ext cx="108966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83865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88116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5596" y="390100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5596" y="493938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848975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63884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65676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69335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71331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8490" y="574989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107823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47" y="2464346"/>
            <a:ext cx="9635505" cy="4119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663952" y="5835408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4375" y="1412776"/>
            <a:ext cx="10789154" cy="5096594"/>
            <a:chOff x="714375" y="1916833"/>
            <a:chExt cx="10789154" cy="50965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13313"/>
            <a:stretch/>
          </p:blipFill>
          <p:spPr>
            <a:xfrm>
              <a:off x="714375" y="1916833"/>
              <a:ext cx="10763250" cy="30963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8854" y="5013177"/>
              <a:ext cx="10734675" cy="2000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204864"/>
            <a:ext cx="1079182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3397184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74420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68833" y="2829382"/>
            <a:ext cx="98192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34553" y="2829382"/>
            <a:ext cx="98192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587963" y="3864362"/>
            <a:ext cx="13559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40833" y="3864362"/>
            <a:ext cx="13559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608060" y="4817248"/>
            <a:ext cx="13559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184232" y="4817248"/>
            <a:ext cx="7789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31736" y="342900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2026-01-24T15:29:40Z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