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2" r:id="rId26"/>
    <p:sldId id="351" r:id="rId27"/>
    <p:sldId id="347" r:id="rId28"/>
    <p:sldId id="348" r:id="rId29"/>
    <p:sldId id="349" r:id="rId30"/>
    <p:sldId id="344" r:id="rId31"/>
    <p:sldId id="345" r:id="rId32"/>
    <p:sldId id="346" r:id="rId33"/>
    <p:sldId id="355" r:id="rId34"/>
    <p:sldId id="356" r:id="rId35"/>
    <p:sldId id="357" r:id="rId36"/>
    <p:sldId id="358" r:id="rId37"/>
    <p:sldId id="359" r:id="rId38"/>
    <p:sldId id="360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950" y="2981325"/>
            <a:ext cx="918210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8057" y="692696"/>
            <a:ext cx="10696575" cy="6010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5680" y="4365104"/>
            <a:ext cx="87849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19536" y="5229199"/>
            <a:ext cx="9865096" cy="14737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423592" y="1700808"/>
            <a:ext cx="6480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552700"/>
            <a:ext cx="10696575" cy="1752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655840" y="2698872"/>
            <a:ext cx="324036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71464" y="908720"/>
            <a:ext cx="10435029" cy="5688632"/>
            <a:chOff x="452437" y="1268760"/>
            <a:chExt cx="11287125" cy="61531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2437" y="1268760"/>
              <a:ext cx="11287125" cy="36290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71637" y="4897785"/>
              <a:ext cx="10067925" cy="252412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376288" y="1801174"/>
            <a:ext cx="6480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916832"/>
            <a:ext cx="106965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628800"/>
            <a:ext cx="1063942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700808"/>
            <a:ext cx="10801350" cy="4257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31736" y="4622992"/>
            <a:ext cx="964907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324" y="5373216"/>
            <a:ext cx="1094529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8760"/>
            <a:ext cx="11372850" cy="5410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46529" y="3212976"/>
            <a:ext cx="81151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306785"/>
            <a:ext cx="10744200" cy="5362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5166535"/>
            <a:ext cx="972108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23900" y="6052245"/>
            <a:ext cx="1106073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32656"/>
            <a:ext cx="5381625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4198" y="990928"/>
            <a:ext cx="5396458" cy="53235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487" y="1772816"/>
            <a:ext cx="1124902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916832"/>
            <a:ext cx="11477625" cy="384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556792"/>
            <a:ext cx="112680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775" y="908720"/>
            <a:ext cx="11220450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1124744"/>
            <a:ext cx="1134427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56792"/>
            <a:ext cx="113252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700808"/>
            <a:ext cx="112109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1000" y="980728"/>
            <a:ext cx="11430000" cy="5468441"/>
            <a:chOff x="381000" y="980728"/>
            <a:chExt cx="11430000" cy="54684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1000" y="980728"/>
              <a:ext cx="11430000" cy="3581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8150" y="4725144"/>
              <a:ext cx="11315700" cy="1724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2437" y="980728"/>
            <a:ext cx="11287125" cy="5462711"/>
            <a:chOff x="452437" y="764704"/>
            <a:chExt cx="11287125" cy="546271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14350" y="764704"/>
              <a:ext cx="11163300" cy="4648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2437" y="5589240"/>
              <a:ext cx="11287125" cy="638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556792"/>
            <a:ext cx="112299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5391150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484784"/>
            <a:ext cx="11277600" cy="5229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83432" y="6011240"/>
            <a:ext cx="10081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10563225" cy="6029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741150"/>
            <a:ext cx="26642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984431" y="2700578"/>
            <a:ext cx="147080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15480" y="3675268"/>
            <a:ext cx="201622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868917" y="4660007"/>
            <a:ext cx="552940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093145" y="5637694"/>
            <a:ext cx="589939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28800"/>
            <a:ext cx="11439525" cy="4114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768912"/>
            <a:ext cx="1083233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881144"/>
            <a:ext cx="1083233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4986463"/>
            <a:ext cx="1083233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914525"/>
            <a:ext cx="10887075" cy="3028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2461" y="2040752"/>
            <a:ext cx="1088707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2461" y="3157606"/>
            <a:ext cx="1088707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52461" y="4262925"/>
            <a:ext cx="1088707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336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5219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2492896"/>
            <a:ext cx="7200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956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2006" y="597867"/>
            <a:ext cx="10801350" cy="625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654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340768"/>
            <a:ext cx="10668000" cy="5048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31736" y="5769304"/>
            <a:ext cx="57505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6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5181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5391" y="4683280"/>
            <a:ext cx="1068888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45391" y="5790086"/>
            <a:ext cx="1068888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281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132856"/>
            <a:ext cx="10763250" cy="3105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392" y="2266824"/>
            <a:ext cx="1108923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392" y="3383678"/>
            <a:ext cx="1108923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3392" y="4488997"/>
            <a:ext cx="1108923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217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700808"/>
            <a:ext cx="10734675" cy="4400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16280" y="4485566"/>
            <a:ext cx="7200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938961" y="5389918"/>
            <a:ext cx="7200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700808"/>
            <a:ext cx="10753725" cy="4476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87688" y="2687152"/>
            <a:ext cx="64807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496" y="4509120"/>
            <a:ext cx="10081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59496" y="5423638"/>
            <a:ext cx="10081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4812" y="1412776"/>
            <a:ext cx="11382375" cy="5117437"/>
            <a:chOff x="404812" y="1340768"/>
            <a:chExt cx="11382375" cy="51174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4812" y="1340768"/>
              <a:ext cx="11382375" cy="2562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2000" y="3905505"/>
              <a:ext cx="10668000" cy="2552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556792"/>
            <a:ext cx="1071562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628800"/>
            <a:ext cx="10677525" cy="4638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43672" y="2646960"/>
            <a:ext cx="7200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786010" y="2646960"/>
            <a:ext cx="133432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244156" y="3571409"/>
            <a:ext cx="112365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578098" y="3549462"/>
            <a:ext cx="133432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172620" y="4524151"/>
            <a:ext cx="15318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052200" y="5463534"/>
            <a:ext cx="15318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2026-01-24T14:07:49Z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