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5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53" r:id="rId23"/>
    <p:sldId id="354" r:id="rId24"/>
    <p:sldId id="343" r:id="rId25"/>
    <p:sldId id="350" r:id="rId26"/>
    <p:sldId id="351" r:id="rId27"/>
    <p:sldId id="352" r:id="rId28"/>
    <p:sldId id="347" r:id="rId29"/>
    <p:sldId id="348" r:id="rId30"/>
    <p:sldId id="349" r:id="rId31"/>
    <p:sldId id="344" r:id="rId32"/>
    <p:sldId id="34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981325"/>
            <a:ext cx="70389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7658"/>
          <a:stretch/>
        </p:blipFill>
        <p:spPr>
          <a:xfrm>
            <a:off x="983432" y="2035584"/>
            <a:ext cx="10925175" cy="27868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068333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053070"/>
            <a:ext cx="51125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7567" y="4023374"/>
            <a:ext cx="34547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436"/>
          <a:stretch/>
        </p:blipFill>
        <p:spPr>
          <a:xfrm>
            <a:off x="633412" y="1844824"/>
            <a:ext cx="10925175" cy="372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1958696"/>
            <a:ext cx="46805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0015" y="2923338"/>
            <a:ext cx="531857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37114" y="3908075"/>
            <a:ext cx="59214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37114" y="4882764"/>
            <a:ext cx="125097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44824"/>
            <a:ext cx="1070610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874968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0136" y="2849657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51142" y="3834394"/>
            <a:ext cx="57574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72206" y="4799038"/>
            <a:ext cx="16479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20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582141"/>
            <a:ext cx="9865096" cy="6033054"/>
            <a:chOff x="1127448" y="582141"/>
            <a:chExt cx="10715625" cy="6553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82141"/>
              <a:ext cx="10715625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373216"/>
              <a:ext cx="8039100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72064" y="649046"/>
            <a:ext cx="43204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39017" y="1543349"/>
            <a:ext cx="43204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28048" y="2450203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13648" y="3344507"/>
            <a:ext cx="51628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64373" y="4238810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64373" y="5002484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764372" y="5896787"/>
            <a:ext cx="249186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8934450" cy="491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2492896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96000" y="3417345"/>
            <a:ext cx="28083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96000" y="4432229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83050" y="5421670"/>
            <a:ext cx="298921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839152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821270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29984" y="2826105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29984" y="3790746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12788" y="4825510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12776"/>
            <a:ext cx="102203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385236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21590" y="2339829"/>
            <a:ext cx="28585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06812" y="3304470"/>
            <a:ext cx="36455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66699" y="433496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21776" y="5259409"/>
            <a:ext cx="25547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047875"/>
            <a:ext cx="97821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047875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119" y="3117414"/>
            <a:ext cx="23047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12867" y="403745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196752"/>
            <a:ext cx="10487025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196752"/>
            <a:ext cx="4536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45556" y="2171442"/>
            <a:ext cx="4536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960" y="3107366"/>
            <a:ext cx="41228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8088" y="4082056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70302" y="5046698"/>
            <a:ext cx="60692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77345" y="5971146"/>
            <a:ext cx="24385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82325" y="2551398"/>
            <a:ext cx="5966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0132" y="3516039"/>
            <a:ext cx="62220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3" y="4529037"/>
            <a:ext cx="72372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0132" y="5493678"/>
            <a:ext cx="31256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0011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532501"/>
            <a:ext cx="273630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2862" y="3477047"/>
            <a:ext cx="159920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9478" y="4471834"/>
            <a:ext cx="1599202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33152" y="5426427"/>
            <a:ext cx="3987184" cy="7128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38287"/>
            <a:ext cx="107156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628800"/>
            <a:ext cx="53285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5937" y="2633635"/>
            <a:ext cx="277183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9816" y="3573016"/>
            <a:ext cx="71287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5937" y="4577851"/>
            <a:ext cx="47160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6762" y="1772816"/>
            <a:ext cx="10658475" cy="3672408"/>
            <a:chOff x="766762" y="1233487"/>
            <a:chExt cx="10658475" cy="36724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5337" y="2210320"/>
              <a:ext cx="10601325" cy="2695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6762" y="1233487"/>
              <a:ext cx="10658475" cy="8477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312024" y="1818419"/>
            <a:ext cx="53285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6398" y="2773013"/>
            <a:ext cx="424550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83832" y="3858234"/>
            <a:ext cx="70567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6398" y="4812828"/>
            <a:ext cx="129317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72816"/>
            <a:ext cx="1070610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795518"/>
            <a:ext cx="50405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3630" y="2860643"/>
            <a:ext cx="32022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5960" y="3775534"/>
            <a:ext cx="58326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773598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59776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575734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44824"/>
            <a:ext cx="107156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2869574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7632" y="3847542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7632" y="4832279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71687"/>
            <a:ext cx="107918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08905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067024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916832"/>
            <a:ext cx="106203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7632" y="2944861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7632" y="3922829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17632" y="490756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3425" y="1484784"/>
            <a:ext cx="10725150" cy="4665290"/>
            <a:chOff x="733425" y="1844824"/>
            <a:chExt cx="10725150" cy="46652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3425" y="1844824"/>
              <a:ext cx="1072515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4696" y="5805264"/>
              <a:ext cx="9972675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17632" y="3475460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17632" y="4453428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17632" y="5438165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808"/>
            <a:ext cx="10706100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83954" y="362325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3954" y="4571080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83954" y="5517232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83543"/>
            <a:ext cx="107727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77099" y="320784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7099" y="4155670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7099" y="5101822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77099" y="6036319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88840"/>
            <a:ext cx="88106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012932"/>
            <a:ext cx="41044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299695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37115" y="3921401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77897" y="4926236"/>
            <a:ext cx="145846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51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39632" y="1811157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39632" y="2758981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39632" y="465313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39632" y="5587633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9781" y="908720"/>
            <a:ext cx="1081087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1861397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2809221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695031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5642855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85975"/>
            <a:ext cx="108013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083926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031750"/>
            <a:ext cx="9865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87725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75692" y="1844824"/>
            <a:ext cx="39326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46998" y="2769272"/>
            <a:ext cx="29412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46998" y="3834397"/>
            <a:ext cx="15731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46998" y="4859329"/>
            <a:ext cx="157313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16832"/>
            <a:ext cx="923925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2667" y="1965286"/>
            <a:ext cx="29316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50927" y="3080653"/>
            <a:ext cx="45894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08421" y="4095536"/>
            <a:ext cx="29316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93055" y="5133638"/>
            <a:ext cx="148306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2711"/>
            <a:ext cx="112490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544808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3573016"/>
            <a:ext cx="5912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581128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36930" y="5569362"/>
            <a:ext cx="40073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16832"/>
            <a:ext cx="10791825" cy="36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91744" y="1916832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94645" y="2881474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20136" y="3846116"/>
            <a:ext cx="44644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71995" y="4810758"/>
            <a:ext cx="20317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1788809"/>
            <a:ext cx="4392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6" y="2821939"/>
            <a:ext cx="20305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3789040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14447" y="4777056"/>
            <a:ext cx="437404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86883"/>
            <a:ext cx="11287125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224960"/>
            <a:ext cx="2376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223024"/>
            <a:ext cx="353677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4312" y="4179224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85182" y="5153912"/>
            <a:ext cx="27714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31198" y="6141078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2026-01-24T12:41:59Z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