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1" r:id="rId58"/>
    <p:sldId id="380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586037"/>
            <a:ext cx="93154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86125"/>
            <a:ext cx="10711556" cy="56672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3212976"/>
            <a:ext cx="96314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79576" y="3935928"/>
            <a:ext cx="963143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89624" y="4616439"/>
            <a:ext cx="963143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759752" cy="1831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2924944"/>
            <a:ext cx="11610975" cy="34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4293096"/>
            <a:ext cx="648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4988792"/>
            <a:ext cx="32403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79976" y="3973248"/>
            <a:ext cx="185368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2816"/>
            <a:ext cx="116395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856638"/>
            <a:ext cx="6480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3552334"/>
            <a:ext cx="324036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924944"/>
            <a:ext cx="223224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12024" y="3264029"/>
            <a:ext cx="10801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886782"/>
            <a:ext cx="23042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81725" y="3562382"/>
            <a:ext cx="2674115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492896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168496"/>
            <a:ext cx="1080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23792" y="3156087"/>
            <a:ext cx="936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9536" y="3831687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27865" cy="541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724794"/>
            <a:ext cx="11582400" cy="3912468"/>
            <a:chOff x="304800" y="1556792"/>
            <a:chExt cx="11582400" cy="39124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556792"/>
              <a:ext cx="1158240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0100" y="4269110"/>
              <a:ext cx="11087100" cy="1200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2348880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348880"/>
            <a:ext cx="1116330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237726"/>
            <a:ext cx="74168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145813"/>
            <a:ext cx="111007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821413"/>
            <a:ext cx="111007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504403"/>
            <a:ext cx="1110074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6832"/>
            <a:ext cx="1141095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664168"/>
            <a:ext cx="7200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96110" y="3257020"/>
            <a:ext cx="113193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88480" y="3910162"/>
            <a:ext cx="113193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597456" y="4633644"/>
            <a:ext cx="113193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33612"/>
            <a:ext cx="1146810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4157584"/>
            <a:ext cx="48965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06448" y="2180569"/>
            <a:ext cx="5040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01704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435347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8" y="502671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486025"/>
            <a:ext cx="11553825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1616" y="3084797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1616" y="3737941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16832"/>
            <a:ext cx="114871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62137"/>
            <a:ext cx="115062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" y="3212976"/>
            <a:ext cx="108489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95537"/>
            <a:ext cx="113538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1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74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875656"/>
            <a:ext cx="11563350" cy="3929608"/>
            <a:chOff x="314325" y="1772816"/>
            <a:chExt cx="11563350" cy="3929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772816"/>
              <a:ext cx="1156335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3645024"/>
              <a:ext cx="11544300" cy="205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799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2379837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07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204864"/>
            <a:ext cx="109156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0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8800"/>
            <a:ext cx="110871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5125376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34525" y="5125376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09804" y="5125376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17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184" y="829507"/>
            <a:ext cx="10817472" cy="1159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62" y="2130127"/>
            <a:ext cx="10887075" cy="4467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27648" y="3717032"/>
            <a:ext cx="84969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83632" y="4390270"/>
            <a:ext cx="84969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632" y="5053461"/>
            <a:ext cx="84969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0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4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1987" y="2060848"/>
            <a:ext cx="10868025" cy="3211041"/>
            <a:chOff x="661987" y="1772816"/>
            <a:chExt cx="10868025" cy="32110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1987" y="1772816"/>
              <a:ext cx="10868025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4375" y="3717032"/>
              <a:ext cx="10763250" cy="1266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872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28800"/>
            <a:ext cx="108870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4449" y="161875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4449" y="228430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4449" y="296442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4449" y="362231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4449" y="429262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4449" y="4975911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20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0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2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5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3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836712"/>
            <a:ext cx="11553825" cy="3763690"/>
            <a:chOff x="319087" y="2195512"/>
            <a:chExt cx="11553825" cy="37636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2195512"/>
              <a:ext cx="11525250" cy="2466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87" y="4797152"/>
              <a:ext cx="11553825" cy="11620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" y="4825702"/>
            <a:ext cx="114490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8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14512"/>
            <a:ext cx="1145857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1845637"/>
            <a:ext cx="57031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17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28800"/>
            <a:ext cx="109823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5531868"/>
            <a:ext cx="90730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95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63691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29241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96248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63042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29068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95387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00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60848"/>
            <a:ext cx="1148715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67710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33260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00267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67061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10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10735939" cy="541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45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61331"/>
            <a:ext cx="1090612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702565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368117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038187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726221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39471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400" y="508274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39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72816"/>
            <a:ext cx="109156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2525" y="173095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2525" y="238645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2525" y="305652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2525" y="372446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2525" y="4413053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2525" y="5080991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8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10707364" cy="17949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731" y="2318208"/>
            <a:ext cx="9288537" cy="445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16280" y="4264902"/>
            <a:ext cx="201622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208" y="4899304"/>
            <a:ext cx="93610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53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0808"/>
            <a:ext cx="110013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3174862"/>
            <a:ext cx="252028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3899696"/>
            <a:ext cx="93610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33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2892"/>
            <a:ext cx="10272836" cy="589969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3048864"/>
            <a:ext cx="2448272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72264" y="3747176"/>
            <a:ext cx="93610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38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72816"/>
            <a:ext cx="11087100" cy="403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2420888"/>
            <a:ext cx="50405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94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56792"/>
            <a:ext cx="11010900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0790" y="301704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0790" y="375293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0790" y="451343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0790" y="525171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0790" y="5980237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66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04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9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56792"/>
            <a:ext cx="108966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87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775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64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8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56792"/>
            <a:ext cx="108585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7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46237"/>
            <a:ext cx="108204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639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68760"/>
            <a:ext cx="111442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534760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75308" y="2534760"/>
            <a:ext cx="23042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80176" y="3931481"/>
            <a:ext cx="1152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848528" y="3931481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572229" y="4624817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879976" y="5324494"/>
            <a:ext cx="560389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559496" y="6027878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801512" y="6031585"/>
            <a:ext cx="29425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61095"/>
            <a:ext cx="115919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204864"/>
            <a:ext cx="1110615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1" y="2799910"/>
            <a:ext cx="79208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80640" y="2799910"/>
            <a:ext cx="79208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2026-01-23T12:02:00Z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