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2" y="2995612"/>
            <a:ext cx="83343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700808"/>
            <a:ext cx="1064895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1720904"/>
            <a:ext cx="648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28780" y="4454056"/>
            <a:ext cx="15355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383057" y="5358407"/>
            <a:ext cx="15355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3943"/>
            <a:ext cx="539115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678036"/>
            <a:ext cx="5056609" cy="5594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537" y="1412776"/>
            <a:ext cx="112109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4495" y="1340768"/>
            <a:ext cx="11309830" cy="5045546"/>
            <a:chOff x="434495" y="1484784"/>
            <a:chExt cx="11309830" cy="50455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1484784"/>
              <a:ext cx="11296650" cy="2447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4495" y="4149080"/>
              <a:ext cx="11268075" cy="2381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124744"/>
            <a:ext cx="113347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340768"/>
            <a:ext cx="112776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844824"/>
            <a:ext cx="1129665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5775" y="1916832"/>
            <a:ext cx="11220450" cy="3236392"/>
            <a:chOff x="485775" y="2671762"/>
            <a:chExt cx="11220450" cy="32363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5775" y="2671762"/>
              <a:ext cx="11220450" cy="1514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0062" y="4365104"/>
              <a:ext cx="11191875" cy="1543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060848"/>
            <a:ext cx="11458575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844824"/>
            <a:ext cx="112395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96712" y="2492896"/>
            <a:ext cx="7736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40768"/>
            <a:ext cx="106680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556792"/>
            <a:ext cx="10763250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4149080"/>
            <a:ext cx="950505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4375" y="4941168"/>
            <a:ext cx="10854232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988840"/>
            <a:ext cx="11287125" cy="3390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904848"/>
            <a:ext cx="1075613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778992"/>
            <a:ext cx="1075613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653198"/>
            <a:ext cx="1075613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340768"/>
            <a:ext cx="10810875" cy="5172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9210" y="3159335"/>
            <a:ext cx="1094140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9210" y="4035208"/>
            <a:ext cx="1094140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9210" y="4909414"/>
            <a:ext cx="1094140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9210" y="5793669"/>
            <a:ext cx="1094140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32656"/>
            <a:ext cx="5410200" cy="1257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733972"/>
            <a:ext cx="114014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75" y="644227"/>
            <a:ext cx="10687050" cy="5953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439816" y="2410840"/>
            <a:ext cx="648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712" y="1052736"/>
            <a:ext cx="10696575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16280" y="3685216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916832"/>
            <a:ext cx="10687050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2904848"/>
            <a:ext cx="15841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80375" y="2904848"/>
            <a:ext cx="129645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12776"/>
            <a:ext cx="10706100" cy="4810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4993201"/>
            <a:ext cx="871296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5741760"/>
            <a:ext cx="1008112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12969" y="2397334"/>
            <a:ext cx="67327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40768"/>
            <a:ext cx="10782300" cy="5286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7928" y="5011504"/>
            <a:ext cx="62646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5915974"/>
            <a:ext cx="10081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2026-01-24T14:21:55Z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