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37" r:id="rId30"/>
    <p:sldId id="338" r:id="rId31"/>
    <p:sldId id="339" r:id="rId32"/>
    <p:sldId id="340" r:id="rId33"/>
    <p:sldId id="341" r:id="rId34"/>
    <p:sldId id="342" r:id="rId35"/>
    <p:sldId id="353" r:id="rId36"/>
    <p:sldId id="354" r:id="rId37"/>
    <p:sldId id="343" r:id="rId38"/>
    <p:sldId id="350" r:id="rId39"/>
    <p:sldId id="351" r:id="rId40"/>
    <p:sldId id="352" r:id="rId41"/>
    <p:sldId id="347" r:id="rId42"/>
    <p:sldId id="348" r:id="rId43"/>
    <p:sldId id="349" r:id="rId44"/>
    <p:sldId id="344" r:id="rId45"/>
    <p:sldId id="345" r:id="rId46"/>
    <p:sldId id="346" r:id="rId47"/>
    <p:sldId id="369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876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943225"/>
            <a:ext cx="75914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689" y="692696"/>
            <a:ext cx="10890622" cy="607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124744"/>
            <a:ext cx="112109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628800"/>
            <a:ext cx="11249025" cy="4416499"/>
            <a:chOff x="471487" y="1628800"/>
            <a:chExt cx="11249025" cy="4416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628800"/>
              <a:ext cx="1124902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3464024"/>
              <a:ext cx="11220450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350218"/>
            <a:ext cx="1126807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80308" y="234888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16832"/>
            <a:ext cx="108394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16832"/>
            <a:ext cx="10668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3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276872"/>
            <a:ext cx="106584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5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55014"/>
            <a:ext cx="10487148" cy="581247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162880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16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44824"/>
            <a:ext cx="107442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9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354274"/>
            <a:ext cx="9968805" cy="6149451"/>
            <a:chOff x="447675" y="548680"/>
            <a:chExt cx="11296650" cy="69685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548680"/>
              <a:ext cx="11296650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87" y="4916913"/>
              <a:ext cx="11172825" cy="2600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700" y="1628800"/>
            <a:ext cx="10896600" cy="4493121"/>
            <a:chOff x="647700" y="1340768"/>
            <a:chExt cx="10896600" cy="44931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1340768"/>
              <a:ext cx="10896600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0100" y="2204864"/>
              <a:ext cx="10744200" cy="3629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4700" y="16149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4700" y="25420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4700" y="34691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7400" y="43962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7400" y="53233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0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28800"/>
            <a:ext cx="1074420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4700" y="16403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4700" y="25674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4700" y="34945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7400" y="44216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7400" y="5348723"/>
            <a:ext cx="10744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30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476672"/>
            <a:ext cx="11306175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3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908720"/>
            <a:ext cx="112966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2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93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052736"/>
            <a:ext cx="112014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3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052736"/>
            <a:ext cx="11351815" cy="5288384"/>
            <a:chOff x="335360" y="1556792"/>
            <a:chExt cx="11351815" cy="5288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825" y="1556792"/>
              <a:ext cx="11182350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6207001"/>
              <a:ext cx="74009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83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3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8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346482" cy="5291658"/>
            <a:chOff x="407368" y="1412776"/>
            <a:chExt cx="11346482" cy="5291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85184"/>
              <a:ext cx="11239500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56" y="692696"/>
            <a:ext cx="10487181" cy="591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80728"/>
            <a:ext cx="11382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12776"/>
            <a:ext cx="11325225" cy="5215458"/>
            <a:chOff x="433387" y="1340768"/>
            <a:chExt cx="11325225" cy="52154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340768"/>
              <a:ext cx="11325225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62" y="5013176"/>
              <a:ext cx="11268075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16832"/>
            <a:ext cx="112490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124744"/>
            <a:ext cx="112109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492896"/>
            <a:ext cx="64807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16832"/>
            <a:ext cx="107251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16832"/>
            <a:ext cx="107727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209800"/>
            <a:ext cx="107156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1" y="248019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1" y="341999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1" y="437249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1" y="531229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8800"/>
            <a:ext cx="107632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9037" y="162423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9037" y="256403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9037" y="351653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9037" y="445633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9037" y="5408836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9128" y="3441700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9128" y="4381500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9128" y="5334000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916" y="1582192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916" y="2521992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5916" y="3474492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916" y="4414292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5916" y="5366792"/>
            <a:ext cx="107507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052736"/>
            <a:ext cx="113157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21643"/>
            <a:ext cx="112299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3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5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93093"/>
            <a:ext cx="113252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2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88840"/>
            <a:ext cx="11296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45265"/>
            <a:ext cx="10218737" cy="595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9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52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8800"/>
            <a:ext cx="111823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28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8928991" cy="602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0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642889"/>
            <a:ext cx="11277600" cy="4450407"/>
            <a:chOff x="457200" y="1412776"/>
            <a:chExt cx="11277600" cy="44504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12776"/>
              <a:ext cx="1127760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5301208"/>
              <a:ext cx="1120140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903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64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80728"/>
            <a:ext cx="113061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4264745"/>
            <a:ext cx="252028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59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70200" y="1685157"/>
            <a:ext cx="252028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3300" y="3564757"/>
            <a:ext cx="252028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56440" y="3564757"/>
            <a:ext cx="143644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5048" y="4517257"/>
            <a:ext cx="2438624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2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43062"/>
            <a:ext cx="112871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63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268760"/>
            <a:ext cx="11258550" cy="5211688"/>
            <a:chOff x="466725" y="1484784"/>
            <a:chExt cx="11258550" cy="5211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484784"/>
              <a:ext cx="1121092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2276872"/>
              <a:ext cx="11258550" cy="441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80135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1628800"/>
            <a:ext cx="998638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594000"/>
            <a:ext cx="1080135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533800"/>
            <a:ext cx="540060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84232" y="4473600"/>
            <a:ext cx="380695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426100"/>
            <a:ext cx="7920880" cy="76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66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0" y="1276350"/>
            <a:ext cx="11125696" cy="54925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12921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05350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98368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91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202010"/>
            <a:ext cx="112490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2026-01-24T12:19:07Z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