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3005137"/>
            <a:ext cx="5838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3655072"/>
            <a:ext cx="32403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77972" y="4649860"/>
            <a:ext cx="32403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97796" y="4649860"/>
            <a:ext cx="32403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17620" y="4649860"/>
            <a:ext cx="15120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612" y="5644646"/>
            <a:ext cx="15120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2893"/>
            <a:ext cx="53911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852936"/>
            <a:ext cx="11277600" cy="37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5857176"/>
            <a:ext cx="10823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068960"/>
            <a:ext cx="6696075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949154"/>
            <a:ext cx="2971092" cy="34726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570023" y="2236618"/>
            <a:ext cx="59271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700808"/>
            <a:ext cx="10810875" cy="4169016"/>
            <a:chOff x="983432" y="1484784"/>
            <a:chExt cx="10810875" cy="41690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84784"/>
              <a:ext cx="67532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276872"/>
              <a:ext cx="10010775" cy="1571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4063125"/>
              <a:ext cx="10810875" cy="1590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6832"/>
            <a:ext cx="10868025" cy="3162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063552" y="3717032"/>
            <a:ext cx="979308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437112"/>
            <a:ext cx="110750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4928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4347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92766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8119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1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635268" cy="57073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284984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23854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947818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781831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43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142" y="908720"/>
            <a:ext cx="10460370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742672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781300"/>
            <a:ext cx="10829925" cy="129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829382"/>
            <a:ext cx="97068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5730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2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53911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69" y="2662305"/>
            <a:ext cx="5234136" cy="4964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3261046"/>
            <a:ext cx="112680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5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68760"/>
            <a:ext cx="11277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0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84744" y="2564904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93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16832"/>
            <a:ext cx="10467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72816"/>
            <a:ext cx="1038225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87472" y="4500986"/>
            <a:ext cx="9649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5157192"/>
            <a:ext cx="110750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12" y="1268760"/>
            <a:ext cx="105441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3912" y="1308094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3912" y="2211454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3912" y="3087270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3912" y="3979965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3912" y="4857326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3912" y="5741582"/>
            <a:ext cx="1060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4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40"/>
            <a:ext cx="53721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223167"/>
            <a:ext cx="11058525" cy="551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6285638"/>
            <a:ext cx="78488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88886" y="1343265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531302"/>
            <a:ext cx="4896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6817" y="3516040"/>
            <a:ext cx="4896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26817" y="4490730"/>
            <a:ext cx="4896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29717" y="5495564"/>
            <a:ext cx="4896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25"/>
            <a:ext cx="10258425" cy="676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07913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1778" y="1102699"/>
            <a:ext cx="3392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07715" y="2077388"/>
            <a:ext cx="3392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07715" y="3072174"/>
            <a:ext cx="55329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51985" y="4056913"/>
            <a:ext cx="56886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51294" y="5041654"/>
            <a:ext cx="277309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231698" y="6036438"/>
            <a:ext cx="3392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7392" y="2534760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5398" y="1052736"/>
            <a:ext cx="10763250" cy="5321796"/>
            <a:chOff x="714375" y="1700808"/>
            <a:chExt cx="10763250" cy="5321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287" y="1700808"/>
              <a:ext cx="106394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375" y="2564904"/>
              <a:ext cx="10763250" cy="4457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505648" y="5823372"/>
            <a:ext cx="832082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7" y="2523040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4818" y="2523040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038350"/>
            <a:ext cx="99250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6216" y="2098638"/>
            <a:ext cx="32343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7689" y="3083377"/>
            <a:ext cx="32343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50705" y="3093425"/>
            <a:ext cx="32343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00456" y="3093425"/>
            <a:ext cx="100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7" y="4088212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2026-01-24T14:39:31Z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