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3043237"/>
            <a:ext cx="62865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8662" y="1628800"/>
            <a:ext cx="10734675" cy="4467200"/>
            <a:chOff x="728662" y="1340768"/>
            <a:chExt cx="10734675" cy="4467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8662" y="1340768"/>
              <a:ext cx="10734675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8662" y="3140968"/>
              <a:ext cx="10696575" cy="2667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348880"/>
            <a:ext cx="10725150" cy="2543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4292437"/>
            <a:ext cx="53285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2708920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090737"/>
            <a:ext cx="107727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844824"/>
            <a:ext cx="107442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28800"/>
            <a:ext cx="10820400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05416" y="5547376"/>
            <a:ext cx="69127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800"/>
            <a:ext cx="1125855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81496" y="2633454"/>
            <a:ext cx="14401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65373" y="2633454"/>
            <a:ext cx="14401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03149" y="3562968"/>
            <a:ext cx="14401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719104" y="3562968"/>
            <a:ext cx="233733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375920" y="4487352"/>
            <a:ext cx="9361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355445" y="4487352"/>
            <a:ext cx="9361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738038" y="5411801"/>
            <a:ext cx="14218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681827" y="5411801"/>
            <a:ext cx="14218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16832"/>
            <a:ext cx="11334750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1975334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7442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276872"/>
            <a:ext cx="10839450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05416" y="4196672"/>
            <a:ext cx="43924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91528" y="2636912"/>
            <a:ext cx="678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7346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700808"/>
            <a:ext cx="1073467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5594824"/>
            <a:ext cx="46085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84784"/>
            <a:ext cx="11239500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2541350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2026-01-24T12:50:18Z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