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06" autoAdjust="0"/>
    <p:restoredTop sz="94660"/>
  </p:normalViewPr>
  <p:slideViewPr>
    <p:cSldViewPr showGuides="1">
      <p:cViewPr varScale="1">
        <p:scale>
          <a:sx n="94" d="100"/>
          <a:sy n="94" d="100"/>
        </p:scale>
        <p:origin x="11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2266950"/>
            <a:ext cx="68103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28800"/>
            <a:ext cx="107061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71687"/>
            <a:ext cx="1068705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88368" y="3933056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12224" y="3933056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44824"/>
            <a:ext cx="1074420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2852936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28800"/>
            <a:ext cx="1073467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677254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9822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59936" y="5034384"/>
            <a:ext cx="85937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8976" y="5765904"/>
            <a:ext cx="85937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0" y="1988840"/>
            <a:ext cx="10674112" cy="3562325"/>
            <a:chOff x="762000" y="1340768"/>
            <a:chExt cx="10674112" cy="3562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00" y="1340768"/>
              <a:ext cx="10668000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30112" y="3140968"/>
              <a:ext cx="9906000" cy="1762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30112" y="3933056"/>
            <a:ext cx="101105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30112" y="4867776"/>
            <a:ext cx="101105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68760"/>
            <a:ext cx="108680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0575" y="1916832"/>
            <a:ext cx="10610850" cy="3621956"/>
            <a:chOff x="790575" y="2119312"/>
            <a:chExt cx="10610850" cy="36219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0575" y="2119312"/>
              <a:ext cx="10610850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0575" y="4941168"/>
              <a:ext cx="5114925" cy="80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56792"/>
            <a:ext cx="107156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4077072"/>
            <a:ext cx="1080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59896" y="5205646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99816" y="4077072"/>
            <a:ext cx="92897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599816" y="5205646"/>
            <a:ext cx="11767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54431" y="5369982"/>
            <a:ext cx="158417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68760"/>
            <a:ext cx="10696575" cy="5457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855640" y="5256456"/>
            <a:ext cx="87129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4040" y="6130216"/>
            <a:ext cx="93644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05080" y="2315166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72816"/>
            <a:ext cx="1065847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2852936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5524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4871864" y="3212976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07128" y="6069742"/>
            <a:ext cx="158417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04312" y="6069742"/>
            <a:ext cx="158417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4126"/>
          <a:stretch/>
        </p:blipFill>
        <p:spPr>
          <a:xfrm>
            <a:off x="719137" y="1484784"/>
            <a:ext cx="10753725" cy="474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916832"/>
            <a:ext cx="1062990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785806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14544" y="3785806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51584" y="4740846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14544" y="4740846"/>
            <a:ext cx="1008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68760"/>
            <a:ext cx="1069657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3" y="2325326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562033"/>
            <a:ext cx="10225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505886"/>
            <a:ext cx="10225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5450766"/>
            <a:ext cx="102251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340768"/>
            <a:ext cx="11287125" cy="5314925"/>
            <a:chOff x="452437" y="1340768"/>
            <a:chExt cx="11287125" cy="5314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340768"/>
              <a:ext cx="11287125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1525" y="3140968"/>
              <a:ext cx="10648950" cy="3514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2026-01-24T12:57:11Z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