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64" r:id="rId27"/>
    <p:sldId id="365" r:id="rId28"/>
    <p:sldId id="366" r:id="rId29"/>
    <p:sldId id="367" r:id="rId30"/>
    <p:sldId id="368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8" r:id="rId43"/>
    <p:sldId id="399" r:id="rId44"/>
    <p:sldId id="369" r:id="rId45"/>
    <p:sldId id="370" r:id="rId46"/>
    <p:sldId id="371" r:id="rId47"/>
    <p:sldId id="372" r:id="rId48"/>
    <p:sldId id="373" r:id="rId49"/>
    <p:sldId id="374" r:id="rId50"/>
    <p:sldId id="375" r:id="rId51"/>
    <p:sldId id="376" r:id="rId52"/>
    <p:sldId id="377" r:id="rId53"/>
    <p:sldId id="378" r:id="rId54"/>
    <p:sldId id="379" r:id="rId55"/>
    <p:sldId id="380" r:id="rId56"/>
    <p:sldId id="381" r:id="rId57"/>
    <p:sldId id="382" r:id="rId58"/>
    <p:sldId id="383" r:id="rId59"/>
    <p:sldId id="384" r:id="rId60"/>
    <p:sldId id="385" r:id="rId61"/>
    <p:sldId id="386" r:id="rId62"/>
    <p:sldId id="339" r:id="rId63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547937"/>
            <a:ext cx="9134475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4784"/>
            <a:ext cx="11077575" cy="5038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69312" y="4457208"/>
            <a:ext cx="105532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69312" y="5190738"/>
            <a:ext cx="105532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69312" y="5934316"/>
            <a:ext cx="105532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82166" y="855544"/>
            <a:ext cx="10458450" cy="5669800"/>
            <a:chOff x="866775" y="1268760"/>
            <a:chExt cx="10458450" cy="5669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6775" y="1268760"/>
              <a:ext cx="10458450" cy="3600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1062" y="4843060"/>
              <a:ext cx="10429875" cy="2095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98393" y="885688"/>
            <a:ext cx="105532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8393" y="1619218"/>
            <a:ext cx="105532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8393" y="2362796"/>
            <a:ext cx="105532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8393" y="3106376"/>
            <a:ext cx="105532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8393" y="3849954"/>
            <a:ext cx="105532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98393" y="4493046"/>
            <a:ext cx="105532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98393" y="5236626"/>
            <a:ext cx="105532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98393" y="5950060"/>
            <a:ext cx="105532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84784"/>
            <a:ext cx="111156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3050" y="476672"/>
            <a:ext cx="910590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112" y="4005064"/>
            <a:ext cx="11153775" cy="2771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927647" y="3995766"/>
            <a:ext cx="540060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9112" y="4704912"/>
            <a:ext cx="112655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9112" y="5424106"/>
            <a:ext cx="112655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736783" y="3995766"/>
            <a:ext cx="97776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19112" y="6155626"/>
            <a:ext cx="112655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35682"/>
            <a:ext cx="10711184" cy="584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2348880"/>
            <a:ext cx="11620500" cy="2302371"/>
            <a:chOff x="285750" y="3114675"/>
            <a:chExt cx="11620500" cy="23023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3114675"/>
              <a:ext cx="11620500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3900" y="3978771"/>
              <a:ext cx="11182350" cy="1438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536161" y="2422032"/>
            <a:ext cx="295232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719553" y="3263280"/>
            <a:ext cx="295232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16832"/>
            <a:ext cx="11582400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460372"/>
            <a:ext cx="1130525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193902"/>
            <a:ext cx="1130525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4961864"/>
            <a:ext cx="1130525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98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61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36712"/>
            <a:ext cx="10889480" cy="551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2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545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1340768"/>
            <a:ext cx="114585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2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2816"/>
            <a:ext cx="1144905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5" y="2564904"/>
            <a:ext cx="20882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52185" y="3298434"/>
            <a:ext cx="20882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52185" y="4066396"/>
            <a:ext cx="20882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52185" y="4822300"/>
            <a:ext cx="20882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93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844824"/>
            <a:ext cx="1102042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1844824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08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00808"/>
            <a:ext cx="11201400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68080" y="4760576"/>
            <a:ext cx="1009106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368" y="5373216"/>
            <a:ext cx="1135177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73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03387" y="2970024"/>
            <a:ext cx="105532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03387" y="3703554"/>
            <a:ext cx="105532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03387" y="5237736"/>
            <a:ext cx="105532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03387" y="5995650"/>
            <a:ext cx="105532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38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60848"/>
            <a:ext cx="11610975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0872" y="3603502"/>
            <a:ext cx="1081061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0872" y="4349224"/>
            <a:ext cx="1081061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6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94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1556792"/>
            <a:ext cx="11677650" cy="4779615"/>
            <a:chOff x="257175" y="1323975"/>
            <a:chExt cx="11677650" cy="47796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175" y="1323975"/>
              <a:ext cx="11677650" cy="4210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5589240"/>
              <a:ext cx="11534775" cy="514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626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50218"/>
            <a:ext cx="115824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67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" y="550881"/>
            <a:ext cx="11106150" cy="627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20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81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4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64704"/>
            <a:ext cx="10831193" cy="602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86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51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81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08750"/>
            <a:ext cx="10886703" cy="12136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7212" y="1922379"/>
            <a:ext cx="9787830" cy="484275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4295801" y="2708920"/>
            <a:ext cx="626469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39616" y="3393568"/>
            <a:ext cx="316835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529632" y="4061192"/>
            <a:ext cx="50866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1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1407" y="908720"/>
            <a:ext cx="10571980" cy="5534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79576" y="1637304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28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836712"/>
            <a:ext cx="11039475" cy="5838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1484784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9656" y="2288652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7160" y="3634912"/>
            <a:ext cx="876300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1578" y="3634912"/>
            <a:ext cx="876300" cy="9144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9614971" y="4760547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28800"/>
            <a:ext cx="109728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29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7903" y="3140968"/>
            <a:ext cx="1096960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7903" y="3911074"/>
            <a:ext cx="1096960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7903" y="4691362"/>
            <a:ext cx="1096960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7903" y="5459458"/>
            <a:ext cx="1096960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13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60848"/>
            <a:ext cx="10972800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1016" y="2073040"/>
            <a:ext cx="1096960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1016" y="2843146"/>
            <a:ext cx="1096960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1016" y="3623434"/>
            <a:ext cx="1096960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1016" y="4391530"/>
            <a:ext cx="1096960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4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39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16832"/>
            <a:ext cx="115347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84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98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766911"/>
            <a:ext cx="11430000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80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836712"/>
            <a:ext cx="11525250" cy="5540102"/>
            <a:chOff x="333375" y="1340768"/>
            <a:chExt cx="11525250" cy="55401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1340768"/>
              <a:ext cx="11525250" cy="1343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762" y="2708920"/>
              <a:ext cx="11420475" cy="4171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0792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62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348880"/>
            <a:ext cx="11163300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757224"/>
            <a:ext cx="1065718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127448" y="4450560"/>
            <a:ext cx="1065718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1268760"/>
            <a:ext cx="114585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0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16832"/>
            <a:ext cx="1158240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369184"/>
            <a:ext cx="1096960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090522"/>
            <a:ext cx="1096960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809850"/>
            <a:ext cx="1096960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58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2564904"/>
            <a:ext cx="72008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46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52637"/>
            <a:ext cx="109537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31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48737"/>
            <a:ext cx="10745464" cy="528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609592"/>
            <a:ext cx="1029600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4269970"/>
            <a:ext cx="1029600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4940530"/>
            <a:ext cx="1029600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5613624"/>
            <a:ext cx="1029600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06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00" y="3609592"/>
            <a:ext cx="109806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8000" y="4318738"/>
            <a:ext cx="109806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8000" y="5038066"/>
            <a:ext cx="109806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8000" y="5759928"/>
            <a:ext cx="109806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81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047" y="764704"/>
            <a:ext cx="10658678" cy="584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9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893" y="1238250"/>
            <a:ext cx="10666214" cy="5467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52462" y="1484784"/>
            <a:ext cx="10887075" cy="4976961"/>
            <a:chOff x="652462" y="1268760"/>
            <a:chExt cx="10887075" cy="49769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1512" y="1268760"/>
              <a:ext cx="10848975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2462" y="4293096"/>
              <a:ext cx="10887075" cy="1952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466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0" y="908720"/>
            <a:ext cx="109347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98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844824"/>
            <a:ext cx="1098232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01099" y="1875781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56792"/>
            <a:ext cx="109061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1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84784"/>
            <a:ext cx="108489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44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774" y="570309"/>
            <a:ext cx="10906834" cy="6287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5202065"/>
            <a:ext cx="201622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64352" y="5202065"/>
            <a:ext cx="201622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00808"/>
            <a:ext cx="1119187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1738286"/>
            <a:ext cx="23762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03716" y="2471815"/>
            <a:ext cx="23762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38213" y="5446125"/>
            <a:ext cx="207361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03912" y="5446125"/>
            <a:ext cx="2073611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44824"/>
            <a:ext cx="1160145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045256"/>
            <a:ext cx="105532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778786"/>
            <a:ext cx="1055325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0</Words>
  <Application>Microsoft Office PowerPoint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2026-01-23T13:27:45Z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